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844" r:id="rId3"/>
    <p:sldId id="1031" r:id="rId4"/>
    <p:sldId id="1058" r:id="rId5"/>
    <p:sldId id="1043" r:id="rId6"/>
    <p:sldId id="1044" r:id="rId7"/>
    <p:sldId id="1060" r:id="rId8"/>
    <p:sldId id="1064" r:id="rId9"/>
    <p:sldId id="1059" r:id="rId10"/>
    <p:sldId id="1065" r:id="rId11"/>
    <p:sldId id="1066" r:id="rId12"/>
    <p:sldId id="1067" r:id="rId13"/>
    <p:sldId id="1068" r:id="rId14"/>
    <p:sldId id="1069" r:id="rId15"/>
    <p:sldId id="1070" r:id="rId16"/>
    <p:sldId id="1072" r:id="rId17"/>
    <p:sldId id="1071" r:id="rId18"/>
    <p:sldId id="1073" r:id="rId19"/>
    <p:sldId id="1016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F2F2F2"/>
    <a:srgbClr val="FFFFFF"/>
    <a:srgbClr val="FF6C00"/>
    <a:srgbClr val="337979"/>
    <a:srgbClr val="38AA00"/>
    <a:srgbClr val="766363"/>
    <a:srgbClr val="FFF5EA"/>
    <a:srgbClr val="003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3447" autoAdjust="0"/>
  </p:normalViewPr>
  <p:slideViewPr>
    <p:cSldViewPr snapToGrid="0">
      <p:cViewPr varScale="1">
        <p:scale>
          <a:sx n="60" d="100"/>
          <a:sy n="60" d="100"/>
        </p:scale>
        <p:origin x="560" y="44"/>
      </p:cViewPr>
      <p:guideLst/>
    </p:cSldViewPr>
  </p:slideViewPr>
  <p:outlineViewPr>
    <p:cViewPr>
      <p:scale>
        <a:sx n="33" d="100"/>
        <a:sy n="33" d="100"/>
      </p:scale>
      <p:origin x="0" y="-316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716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/>
              <a:t>Calificaciones Estudiantes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Hoja1!$D$4</c:f>
              <c:strCache>
                <c:ptCount val="1"/>
                <c:pt idx="0">
                  <c:v>Frecuencia Absoluta (F)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Hoja1!$C$5:$C$9</c:f>
              <c:numCache>
                <c:formatCode>General</c:formatCode>
                <c:ptCount val="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</c:numCache>
            </c:numRef>
          </c:cat>
          <c:val>
            <c:numRef>
              <c:f>Hoja1!$D$5:$D$9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6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A5-4CCB-8952-063A58D76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0144816"/>
        <c:axId val="1050147728"/>
      </c:barChart>
      <c:catAx>
        <c:axId val="105014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50147728"/>
        <c:crosses val="autoZero"/>
        <c:auto val="1"/>
        <c:lblAlgn val="ctr"/>
        <c:lblOffset val="100"/>
        <c:noMultiLvlLbl val="0"/>
      </c:catAx>
      <c:valAx>
        <c:axId val="105014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5014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Sabor de helado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Hoja1!$C$24:$C$26</c:f>
              <c:strCache>
                <c:ptCount val="3"/>
                <c:pt idx="0">
                  <c:v>Chocolate</c:v>
                </c:pt>
                <c:pt idx="1">
                  <c:v>Vainilla</c:v>
                </c:pt>
                <c:pt idx="2">
                  <c:v>Fresa</c:v>
                </c:pt>
              </c:strCache>
            </c:strRef>
          </c:cat>
          <c:val>
            <c:numRef>
              <c:f>Hoja1!$D$24:$D$26</c:f>
              <c:numCache>
                <c:formatCode>General</c:formatCode>
                <c:ptCount val="3"/>
                <c:pt idx="0">
                  <c:v>8</c:v>
                </c:pt>
                <c:pt idx="1">
                  <c:v>6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5B-41E0-9C14-F5CD51BF72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59653056"/>
        <c:axId val="366105568"/>
      </c:barChart>
      <c:catAx>
        <c:axId val="1059653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366105568"/>
        <c:crosses val="autoZero"/>
        <c:auto val="1"/>
        <c:lblAlgn val="ctr"/>
        <c:lblOffset val="100"/>
        <c:noMultiLvlLbl val="0"/>
      </c:catAx>
      <c:valAx>
        <c:axId val="366105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5965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05A8B-F94F-42AB-B574-A1278C093A61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9D699172-C51B-4EAD-A3C5-85D63AA4F458}">
      <dgm:prSet phldrT="[Texto]"/>
      <dgm:spPr/>
      <dgm:t>
        <a:bodyPr/>
        <a:lstStyle/>
        <a:p>
          <a:r>
            <a:rPr lang="es-MX" b="1"/>
            <a:t>Estadísticas</a:t>
          </a:r>
          <a:endParaRPr lang="es-CO" dirty="0"/>
        </a:p>
      </dgm:t>
    </dgm:pt>
    <dgm:pt modelId="{48194741-BB27-448C-8F0D-65DB91DEB65D}" type="parTrans" cxnId="{81B4A059-A580-4591-A9F3-38ED947C71EF}">
      <dgm:prSet/>
      <dgm:spPr/>
      <dgm:t>
        <a:bodyPr/>
        <a:lstStyle/>
        <a:p>
          <a:endParaRPr lang="es-CO"/>
        </a:p>
      </dgm:t>
    </dgm:pt>
    <dgm:pt modelId="{4A5D3363-028C-47DB-A9F9-172E93AA59E6}" type="sibTrans" cxnId="{81B4A059-A580-4591-A9F3-38ED947C71EF}">
      <dgm:prSet/>
      <dgm:spPr/>
      <dgm:t>
        <a:bodyPr/>
        <a:lstStyle/>
        <a:p>
          <a:endParaRPr lang="es-CO"/>
        </a:p>
      </dgm:t>
    </dgm:pt>
    <dgm:pt modelId="{377B2EE9-C879-4A2A-9657-463531F70882}">
      <dgm:prSet phldrT="[Texto]"/>
      <dgm:spPr/>
      <dgm:t>
        <a:bodyPr/>
        <a:lstStyle/>
        <a:p>
          <a:r>
            <a:rPr lang="es-CO" dirty="0"/>
            <a:t>Descriptiva</a:t>
          </a:r>
        </a:p>
      </dgm:t>
    </dgm:pt>
    <dgm:pt modelId="{B771B973-3531-4D42-8CA1-7ED4E381702B}" type="parTrans" cxnId="{7DB830CA-B758-47BD-8915-D281F7C7BC82}">
      <dgm:prSet/>
      <dgm:spPr/>
      <dgm:t>
        <a:bodyPr/>
        <a:lstStyle/>
        <a:p>
          <a:endParaRPr lang="es-CO"/>
        </a:p>
      </dgm:t>
    </dgm:pt>
    <dgm:pt modelId="{BD614E44-B8BA-42FF-87C6-E4B4257EF521}" type="sibTrans" cxnId="{7DB830CA-B758-47BD-8915-D281F7C7BC82}">
      <dgm:prSet/>
      <dgm:spPr/>
      <dgm:t>
        <a:bodyPr/>
        <a:lstStyle/>
        <a:p>
          <a:endParaRPr lang="es-CO"/>
        </a:p>
      </dgm:t>
    </dgm:pt>
    <dgm:pt modelId="{876C565B-D774-49C4-B325-1CCEA991AB0B}">
      <dgm:prSet phldrT="[Texto]"/>
      <dgm:spPr/>
      <dgm:t>
        <a:bodyPr/>
        <a:lstStyle/>
        <a:p>
          <a:r>
            <a:rPr lang="es-MX" dirty="0"/>
            <a:t>Inferencial</a:t>
          </a:r>
          <a:endParaRPr lang="es-CO" dirty="0"/>
        </a:p>
      </dgm:t>
    </dgm:pt>
    <dgm:pt modelId="{BE314889-1B30-47A3-B7F0-2BEFD7314FC0}" type="parTrans" cxnId="{0FCA950A-BF32-4787-A1A5-6D419F8FD5AC}">
      <dgm:prSet/>
      <dgm:spPr/>
      <dgm:t>
        <a:bodyPr/>
        <a:lstStyle/>
        <a:p>
          <a:endParaRPr lang="es-CO"/>
        </a:p>
      </dgm:t>
    </dgm:pt>
    <dgm:pt modelId="{22DA6F5A-8CB0-4392-8271-32E708E0E70B}" type="sibTrans" cxnId="{0FCA950A-BF32-4787-A1A5-6D419F8FD5AC}">
      <dgm:prSet/>
      <dgm:spPr/>
      <dgm:t>
        <a:bodyPr/>
        <a:lstStyle/>
        <a:p>
          <a:endParaRPr lang="es-CO"/>
        </a:p>
      </dgm:t>
    </dgm:pt>
    <dgm:pt modelId="{6A634670-DBF1-4738-AB2F-359C2C97F6E6}">
      <dgm:prSet phldrT="[Texto]"/>
      <dgm:spPr/>
      <dgm:t>
        <a:bodyPr/>
        <a:lstStyle/>
        <a:p>
          <a:r>
            <a:rPr lang="es-CO" dirty="0"/>
            <a:t>Realiza estimaciones e hipótesis, basada en probabilidades</a:t>
          </a:r>
        </a:p>
      </dgm:t>
    </dgm:pt>
    <dgm:pt modelId="{CC780495-06BD-4FAA-B27C-38CF0AE77A9E}" type="parTrans" cxnId="{57AC54A2-C48F-45CA-92AE-926A5C07601D}">
      <dgm:prSet/>
      <dgm:spPr/>
      <dgm:t>
        <a:bodyPr/>
        <a:lstStyle/>
        <a:p>
          <a:endParaRPr lang="es-CO"/>
        </a:p>
      </dgm:t>
    </dgm:pt>
    <dgm:pt modelId="{561744E3-0318-4F8A-8712-E60027A56106}" type="sibTrans" cxnId="{57AC54A2-C48F-45CA-92AE-926A5C07601D}">
      <dgm:prSet/>
      <dgm:spPr/>
      <dgm:t>
        <a:bodyPr/>
        <a:lstStyle/>
        <a:p>
          <a:endParaRPr lang="es-CO"/>
        </a:p>
      </dgm:t>
    </dgm:pt>
    <dgm:pt modelId="{6F71C328-F0EC-4041-8226-CEBA1D129013}">
      <dgm:prSet phldrT="[Texto]"/>
      <dgm:spPr/>
      <dgm:t>
        <a:bodyPr/>
        <a:lstStyle/>
        <a:p>
          <a:r>
            <a:rPr lang="es-CO" dirty="0"/>
            <a:t>Recopila y organiza los datos para presentarlos de forma informativa</a:t>
          </a:r>
        </a:p>
      </dgm:t>
    </dgm:pt>
    <dgm:pt modelId="{3C9837F2-9B6E-4099-B0E5-12F34FFA7291}" type="parTrans" cxnId="{1F1ADDAC-259F-4EA7-8B91-103B7453987B}">
      <dgm:prSet/>
      <dgm:spPr/>
      <dgm:t>
        <a:bodyPr/>
        <a:lstStyle/>
        <a:p>
          <a:endParaRPr lang="es-CO"/>
        </a:p>
      </dgm:t>
    </dgm:pt>
    <dgm:pt modelId="{57DB568B-E307-4B5A-AF56-9FF5C2A97D01}" type="sibTrans" cxnId="{1F1ADDAC-259F-4EA7-8B91-103B7453987B}">
      <dgm:prSet/>
      <dgm:spPr/>
      <dgm:t>
        <a:bodyPr/>
        <a:lstStyle/>
        <a:p>
          <a:endParaRPr lang="es-CO"/>
        </a:p>
      </dgm:t>
    </dgm:pt>
    <dgm:pt modelId="{873A629F-A356-4D67-94DF-E894886A8AC0}" type="pres">
      <dgm:prSet presAssocID="{0AC05A8B-F94F-42AB-B574-A1278C093A6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EC1E48-49B1-4E55-9646-4576876B57AB}" type="pres">
      <dgm:prSet presAssocID="{9D699172-C51B-4EAD-A3C5-85D63AA4F458}" presName="root1" presStyleCnt="0"/>
      <dgm:spPr/>
    </dgm:pt>
    <dgm:pt modelId="{66778A35-EC1B-47CD-AEF4-01AF692F00E6}" type="pres">
      <dgm:prSet presAssocID="{9D699172-C51B-4EAD-A3C5-85D63AA4F458}" presName="LevelOneTextNode" presStyleLbl="node0" presStyleIdx="0" presStyleCnt="1">
        <dgm:presLayoutVars>
          <dgm:chPref val="3"/>
        </dgm:presLayoutVars>
      </dgm:prSet>
      <dgm:spPr/>
    </dgm:pt>
    <dgm:pt modelId="{B8B8EA49-21C7-4D5C-A3B5-1812FED45B1C}" type="pres">
      <dgm:prSet presAssocID="{9D699172-C51B-4EAD-A3C5-85D63AA4F458}" presName="level2hierChild" presStyleCnt="0"/>
      <dgm:spPr/>
    </dgm:pt>
    <dgm:pt modelId="{593CDD82-464E-45DC-8649-FF97130C8D23}" type="pres">
      <dgm:prSet presAssocID="{B771B973-3531-4D42-8CA1-7ED4E381702B}" presName="conn2-1" presStyleLbl="parChTrans1D2" presStyleIdx="0" presStyleCnt="2"/>
      <dgm:spPr/>
    </dgm:pt>
    <dgm:pt modelId="{4D8CF64F-A1AC-4C4E-B58D-C1A4960F8524}" type="pres">
      <dgm:prSet presAssocID="{B771B973-3531-4D42-8CA1-7ED4E381702B}" presName="connTx" presStyleLbl="parChTrans1D2" presStyleIdx="0" presStyleCnt="2"/>
      <dgm:spPr/>
    </dgm:pt>
    <dgm:pt modelId="{D8FC8982-3078-4C5C-A243-13B817110399}" type="pres">
      <dgm:prSet presAssocID="{377B2EE9-C879-4A2A-9657-463531F70882}" presName="root2" presStyleCnt="0"/>
      <dgm:spPr/>
    </dgm:pt>
    <dgm:pt modelId="{D06ACF7E-E58E-47DE-A2D9-C762E649F9B6}" type="pres">
      <dgm:prSet presAssocID="{377B2EE9-C879-4A2A-9657-463531F70882}" presName="LevelTwoTextNode" presStyleLbl="node2" presStyleIdx="0" presStyleCnt="2">
        <dgm:presLayoutVars>
          <dgm:chPref val="3"/>
        </dgm:presLayoutVars>
      </dgm:prSet>
      <dgm:spPr/>
    </dgm:pt>
    <dgm:pt modelId="{DDAC0406-889F-4011-9356-A9E604DF4661}" type="pres">
      <dgm:prSet presAssocID="{377B2EE9-C879-4A2A-9657-463531F70882}" presName="level3hierChild" presStyleCnt="0"/>
      <dgm:spPr/>
    </dgm:pt>
    <dgm:pt modelId="{88E2B83F-D543-4C43-932E-94DE780F25AA}" type="pres">
      <dgm:prSet presAssocID="{3C9837F2-9B6E-4099-B0E5-12F34FFA7291}" presName="conn2-1" presStyleLbl="parChTrans1D3" presStyleIdx="0" presStyleCnt="2"/>
      <dgm:spPr/>
    </dgm:pt>
    <dgm:pt modelId="{83F7D8BB-AB8D-467D-8065-F358FDF2A59A}" type="pres">
      <dgm:prSet presAssocID="{3C9837F2-9B6E-4099-B0E5-12F34FFA7291}" presName="connTx" presStyleLbl="parChTrans1D3" presStyleIdx="0" presStyleCnt="2"/>
      <dgm:spPr/>
    </dgm:pt>
    <dgm:pt modelId="{1B7127FF-DC95-4D23-A3D9-5AF4A217E5A3}" type="pres">
      <dgm:prSet presAssocID="{6F71C328-F0EC-4041-8226-CEBA1D129013}" presName="root2" presStyleCnt="0"/>
      <dgm:spPr/>
    </dgm:pt>
    <dgm:pt modelId="{0CA22C18-87C7-4A25-9E1D-06C8F0AA919B}" type="pres">
      <dgm:prSet presAssocID="{6F71C328-F0EC-4041-8226-CEBA1D129013}" presName="LevelTwoTextNode" presStyleLbl="node3" presStyleIdx="0" presStyleCnt="2">
        <dgm:presLayoutVars>
          <dgm:chPref val="3"/>
        </dgm:presLayoutVars>
      </dgm:prSet>
      <dgm:spPr/>
    </dgm:pt>
    <dgm:pt modelId="{52AA56E5-3BE6-42C9-97BF-DB17AB836F8C}" type="pres">
      <dgm:prSet presAssocID="{6F71C328-F0EC-4041-8226-CEBA1D129013}" presName="level3hierChild" presStyleCnt="0"/>
      <dgm:spPr/>
    </dgm:pt>
    <dgm:pt modelId="{AAA79563-DB8F-48FD-BD98-EBD2DEA94A89}" type="pres">
      <dgm:prSet presAssocID="{BE314889-1B30-47A3-B7F0-2BEFD7314FC0}" presName="conn2-1" presStyleLbl="parChTrans1D2" presStyleIdx="1" presStyleCnt="2"/>
      <dgm:spPr/>
    </dgm:pt>
    <dgm:pt modelId="{0DD252A1-5FC2-49C2-B8A7-4049CFED0570}" type="pres">
      <dgm:prSet presAssocID="{BE314889-1B30-47A3-B7F0-2BEFD7314FC0}" presName="connTx" presStyleLbl="parChTrans1D2" presStyleIdx="1" presStyleCnt="2"/>
      <dgm:spPr/>
    </dgm:pt>
    <dgm:pt modelId="{B0A6DD0D-4B4F-48ED-BCFB-D6339E55C0C2}" type="pres">
      <dgm:prSet presAssocID="{876C565B-D774-49C4-B325-1CCEA991AB0B}" presName="root2" presStyleCnt="0"/>
      <dgm:spPr/>
    </dgm:pt>
    <dgm:pt modelId="{2AC7AF6F-C40A-4F4B-B92C-AE568299E622}" type="pres">
      <dgm:prSet presAssocID="{876C565B-D774-49C4-B325-1CCEA991AB0B}" presName="LevelTwoTextNode" presStyleLbl="node2" presStyleIdx="1" presStyleCnt="2">
        <dgm:presLayoutVars>
          <dgm:chPref val="3"/>
        </dgm:presLayoutVars>
      </dgm:prSet>
      <dgm:spPr/>
    </dgm:pt>
    <dgm:pt modelId="{0DEA7CBE-56B5-427A-91E9-4DF17A357E89}" type="pres">
      <dgm:prSet presAssocID="{876C565B-D774-49C4-B325-1CCEA991AB0B}" presName="level3hierChild" presStyleCnt="0"/>
      <dgm:spPr/>
    </dgm:pt>
    <dgm:pt modelId="{CDF30B93-EBC7-4018-919B-61867EAD2B46}" type="pres">
      <dgm:prSet presAssocID="{CC780495-06BD-4FAA-B27C-38CF0AE77A9E}" presName="conn2-1" presStyleLbl="parChTrans1D3" presStyleIdx="1" presStyleCnt="2"/>
      <dgm:spPr/>
    </dgm:pt>
    <dgm:pt modelId="{32C4634D-6D84-40F5-A395-E9F48BA42A24}" type="pres">
      <dgm:prSet presAssocID="{CC780495-06BD-4FAA-B27C-38CF0AE77A9E}" presName="connTx" presStyleLbl="parChTrans1D3" presStyleIdx="1" presStyleCnt="2"/>
      <dgm:spPr/>
    </dgm:pt>
    <dgm:pt modelId="{AE9A3D1F-328B-46B0-AA9B-B948DFA9D942}" type="pres">
      <dgm:prSet presAssocID="{6A634670-DBF1-4738-AB2F-359C2C97F6E6}" presName="root2" presStyleCnt="0"/>
      <dgm:spPr/>
    </dgm:pt>
    <dgm:pt modelId="{9BDC29F9-A2C1-4E45-8E06-8B769F9155A8}" type="pres">
      <dgm:prSet presAssocID="{6A634670-DBF1-4738-AB2F-359C2C97F6E6}" presName="LevelTwoTextNode" presStyleLbl="node3" presStyleIdx="1" presStyleCnt="2">
        <dgm:presLayoutVars>
          <dgm:chPref val="3"/>
        </dgm:presLayoutVars>
      </dgm:prSet>
      <dgm:spPr/>
    </dgm:pt>
    <dgm:pt modelId="{7BD23D9B-9356-4D79-90EA-C36706D08986}" type="pres">
      <dgm:prSet presAssocID="{6A634670-DBF1-4738-AB2F-359C2C97F6E6}" presName="level3hierChild" presStyleCnt="0"/>
      <dgm:spPr/>
    </dgm:pt>
  </dgm:ptLst>
  <dgm:cxnLst>
    <dgm:cxn modelId="{3173EA06-1F76-4CFB-8E32-4E9845ABCA50}" type="presOf" srcId="{B771B973-3531-4D42-8CA1-7ED4E381702B}" destId="{593CDD82-464E-45DC-8649-FF97130C8D23}" srcOrd="0" destOrd="0" presId="urn:microsoft.com/office/officeart/2005/8/layout/hierarchy2"/>
    <dgm:cxn modelId="{0FCA950A-BF32-4787-A1A5-6D419F8FD5AC}" srcId="{9D699172-C51B-4EAD-A3C5-85D63AA4F458}" destId="{876C565B-D774-49C4-B325-1CCEA991AB0B}" srcOrd="1" destOrd="0" parTransId="{BE314889-1B30-47A3-B7F0-2BEFD7314FC0}" sibTransId="{22DA6F5A-8CB0-4392-8271-32E708E0E70B}"/>
    <dgm:cxn modelId="{E4DFED0E-83EE-4F50-A3FB-301886FC0024}" type="presOf" srcId="{BE314889-1B30-47A3-B7F0-2BEFD7314FC0}" destId="{AAA79563-DB8F-48FD-BD98-EBD2DEA94A89}" srcOrd="0" destOrd="0" presId="urn:microsoft.com/office/officeart/2005/8/layout/hierarchy2"/>
    <dgm:cxn modelId="{39B77721-23E2-41E0-9351-90CBDD81B02C}" type="presOf" srcId="{876C565B-D774-49C4-B325-1CCEA991AB0B}" destId="{2AC7AF6F-C40A-4F4B-B92C-AE568299E622}" srcOrd="0" destOrd="0" presId="urn:microsoft.com/office/officeart/2005/8/layout/hierarchy2"/>
    <dgm:cxn modelId="{84098231-BC1D-403D-936F-1CB9BC08B735}" type="presOf" srcId="{377B2EE9-C879-4A2A-9657-463531F70882}" destId="{D06ACF7E-E58E-47DE-A2D9-C762E649F9B6}" srcOrd="0" destOrd="0" presId="urn:microsoft.com/office/officeart/2005/8/layout/hierarchy2"/>
    <dgm:cxn modelId="{C618E433-D983-47DC-82CD-8CB7F9C84C58}" type="presOf" srcId="{6A634670-DBF1-4738-AB2F-359C2C97F6E6}" destId="{9BDC29F9-A2C1-4E45-8E06-8B769F9155A8}" srcOrd="0" destOrd="0" presId="urn:microsoft.com/office/officeart/2005/8/layout/hierarchy2"/>
    <dgm:cxn modelId="{DCF55535-7102-4205-A04E-E9B532C2F4D2}" type="presOf" srcId="{9D699172-C51B-4EAD-A3C5-85D63AA4F458}" destId="{66778A35-EC1B-47CD-AEF4-01AF692F00E6}" srcOrd="0" destOrd="0" presId="urn:microsoft.com/office/officeart/2005/8/layout/hierarchy2"/>
    <dgm:cxn modelId="{7DFD3037-8857-49CE-9E37-E507081C8D5A}" type="presOf" srcId="{6F71C328-F0EC-4041-8226-CEBA1D129013}" destId="{0CA22C18-87C7-4A25-9E1D-06C8F0AA919B}" srcOrd="0" destOrd="0" presId="urn:microsoft.com/office/officeart/2005/8/layout/hierarchy2"/>
    <dgm:cxn modelId="{15F7D25C-6563-413A-97FA-2725358A6041}" type="presOf" srcId="{B771B973-3531-4D42-8CA1-7ED4E381702B}" destId="{4D8CF64F-A1AC-4C4E-B58D-C1A4960F8524}" srcOrd="1" destOrd="0" presId="urn:microsoft.com/office/officeart/2005/8/layout/hierarchy2"/>
    <dgm:cxn modelId="{A6D4736B-4A65-457E-BB39-E3E5888843E6}" type="presOf" srcId="{BE314889-1B30-47A3-B7F0-2BEFD7314FC0}" destId="{0DD252A1-5FC2-49C2-B8A7-4049CFED0570}" srcOrd="1" destOrd="0" presId="urn:microsoft.com/office/officeart/2005/8/layout/hierarchy2"/>
    <dgm:cxn modelId="{81B4A059-A580-4591-A9F3-38ED947C71EF}" srcId="{0AC05A8B-F94F-42AB-B574-A1278C093A61}" destId="{9D699172-C51B-4EAD-A3C5-85D63AA4F458}" srcOrd="0" destOrd="0" parTransId="{48194741-BB27-448C-8F0D-65DB91DEB65D}" sibTransId="{4A5D3363-028C-47DB-A9F9-172E93AA59E6}"/>
    <dgm:cxn modelId="{78AC617B-17BA-4C43-A311-E42116C369ED}" type="presOf" srcId="{3C9837F2-9B6E-4099-B0E5-12F34FFA7291}" destId="{83F7D8BB-AB8D-467D-8065-F358FDF2A59A}" srcOrd="1" destOrd="0" presId="urn:microsoft.com/office/officeart/2005/8/layout/hierarchy2"/>
    <dgm:cxn modelId="{96BCB293-30B9-42DA-89A6-2D13E55CE013}" type="presOf" srcId="{CC780495-06BD-4FAA-B27C-38CF0AE77A9E}" destId="{32C4634D-6D84-40F5-A395-E9F48BA42A24}" srcOrd="1" destOrd="0" presId="urn:microsoft.com/office/officeart/2005/8/layout/hierarchy2"/>
    <dgm:cxn modelId="{57AC54A2-C48F-45CA-92AE-926A5C07601D}" srcId="{876C565B-D774-49C4-B325-1CCEA991AB0B}" destId="{6A634670-DBF1-4738-AB2F-359C2C97F6E6}" srcOrd="0" destOrd="0" parTransId="{CC780495-06BD-4FAA-B27C-38CF0AE77A9E}" sibTransId="{561744E3-0318-4F8A-8712-E60027A56106}"/>
    <dgm:cxn modelId="{1F1ADDAC-259F-4EA7-8B91-103B7453987B}" srcId="{377B2EE9-C879-4A2A-9657-463531F70882}" destId="{6F71C328-F0EC-4041-8226-CEBA1D129013}" srcOrd="0" destOrd="0" parTransId="{3C9837F2-9B6E-4099-B0E5-12F34FFA7291}" sibTransId="{57DB568B-E307-4B5A-AF56-9FF5C2A97D01}"/>
    <dgm:cxn modelId="{86301BAE-754A-4956-AE7D-A4F72AC8C1FC}" type="presOf" srcId="{0AC05A8B-F94F-42AB-B574-A1278C093A61}" destId="{873A629F-A356-4D67-94DF-E894886A8AC0}" srcOrd="0" destOrd="0" presId="urn:microsoft.com/office/officeart/2005/8/layout/hierarchy2"/>
    <dgm:cxn modelId="{7DB830CA-B758-47BD-8915-D281F7C7BC82}" srcId="{9D699172-C51B-4EAD-A3C5-85D63AA4F458}" destId="{377B2EE9-C879-4A2A-9657-463531F70882}" srcOrd="0" destOrd="0" parTransId="{B771B973-3531-4D42-8CA1-7ED4E381702B}" sibTransId="{BD614E44-B8BA-42FF-87C6-E4B4257EF521}"/>
    <dgm:cxn modelId="{2414AAE2-E862-4D00-B57A-738DD2E04C5C}" type="presOf" srcId="{CC780495-06BD-4FAA-B27C-38CF0AE77A9E}" destId="{CDF30B93-EBC7-4018-919B-61867EAD2B46}" srcOrd="0" destOrd="0" presId="urn:microsoft.com/office/officeart/2005/8/layout/hierarchy2"/>
    <dgm:cxn modelId="{3FA139F2-0FBA-4A3B-8E06-11E02167AD08}" type="presOf" srcId="{3C9837F2-9B6E-4099-B0E5-12F34FFA7291}" destId="{88E2B83F-D543-4C43-932E-94DE780F25AA}" srcOrd="0" destOrd="0" presId="urn:microsoft.com/office/officeart/2005/8/layout/hierarchy2"/>
    <dgm:cxn modelId="{7F261849-08B7-4059-8F2D-23BF12EB8D88}" type="presParOf" srcId="{873A629F-A356-4D67-94DF-E894886A8AC0}" destId="{9BEC1E48-49B1-4E55-9646-4576876B57AB}" srcOrd="0" destOrd="0" presId="urn:microsoft.com/office/officeart/2005/8/layout/hierarchy2"/>
    <dgm:cxn modelId="{C99E6802-F24A-4DF5-ACC0-43B60229E3B5}" type="presParOf" srcId="{9BEC1E48-49B1-4E55-9646-4576876B57AB}" destId="{66778A35-EC1B-47CD-AEF4-01AF692F00E6}" srcOrd="0" destOrd="0" presId="urn:microsoft.com/office/officeart/2005/8/layout/hierarchy2"/>
    <dgm:cxn modelId="{F1E6B14A-ED04-4EC0-BC2A-D149082B3A3F}" type="presParOf" srcId="{9BEC1E48-49B1-4E55-9646-4576876B57AB}" destId="{B8B8EA49-21C7-4D5C-A3B5-1812FED45B1C}" srcOrd="1" destOrd="0" presId="urn:microsoft.com/office/officeart/2005/8/layout/hierarchy2"/>
    <dgm:cxn modelId="{89116679-38B8-44C8-AA3B-01ECB56474EF}" type="presParOf" srcId="{B8B8EA49-21C7-4D5C-A3B5-1812FED45B1C}" destId="{593CDD82-464E-45DC-8649-FF97130C8D23}" srcOrd="0" destOrd="0" presId="urn:microsoft.com/office/officeart/2005/8/layout/hierarchy2"/>
    <dgm:cxn modelId="{4CA8E6ED-C9F6-4592-8F60-1D717C80E06A}" type="presParOf" srcId="{593CDD82-464E-45DC-8649-FF97130C8D23}" destId="{4D8CF64F-A1AC-4C4E-B58D-C1A4960F8524}" srcOrd="0" destOrd="0" presId="urn:microsoft.com/office/officeart/2005/8/layout/hierarchy2"/>
    <dgm:cxn modelId="{FC9FEAB1-821D-4B14-85C2-8208E66E02E3}" type="presParOf" srcId="{B8B8EA49-21C7-4D5C-A3B5-1812FED45B1C}" destId="{D8FC8982-3078-4C5C-A243-13B817110399}" srcOrd="1" destOrd="0" presId="urn:microsoft.com/office/officeart/2005/8/layout/hierarchy2"/>
    <dgm:cxn modelId="{50D6DBD5-D14F-49C1-85C0-E70CF1671984}" type="presParOf" srcId="{D8FC8982-3078-4C5C-A243-13B817110399}" destId="{D06ACF7E-E58E-47DE-A2D9-C762E649F9B6}" srcOrd="0" destOrd="0" presId="urn:microsoft.com/office/officeart/2005/8/layout/hierarchy2"/>
    <dgm:cxn modelId="{577F232F-72BF-438A-881D-F97F160CC12B}" type="presParOf" srcId="{D8FC8982-3078-4C5C-A243-13B817110399}" destId="{DDAC0406-889F-4011-9356-A9E604DF4661}" srcOrd="1" destOrd="0" presId="urn:microsoft.com/office/officeart/2005/8/layout/hierarchy2"/>
    <dgm:cxn modelId="{B7EF3EA3-66B5-4170-AC87-CD3B0CF2D88A}" type="presParOf" srcId="{DDAC0406-889F-4011-9356-A9E604DF4661}" destId="{88E2B83F-D543-4C43-932E-94DE780F25AA}" srcOrd="0" destOrd="0" presId="urn:microsoft.com/office/officeart/2005/8/layout/hierarchy2"/>
    <dgm:cxn modelId="{BBA0384A-A098-4565-AA0B-CB93EDB6261D}" type="presParOf" srcId="{88E2B83F-D543-4C43-932E-94DE780F25AA}" destId="{83F7D8BB-AB8D-467D-8065-F358FDF2A59A}" srcOrd="0" destOrd="0" presId="urn:microsoft.com/office/officeart/2005/8/layout/hierarchy2"/>
    <dgm:cxn modelId="{9D6C470D-BE54-40B4-94C0-249A13F8EC5F}" type="presParOf" srcId="{DDAC0406-889F-4011-9356-A9E604DF4661}" destId="{1B7127FF-DC95-4D23-A3D9-5AF4A217E5A3}" srcOrd="1" destOrd="0" presId="urn:microsoft.com/office/officeart/2005/8/layout/hierarchy2"/>
    <dgm:cxn modelId="{DFDDF8D2-BB1C-487F-B842-8C32EE2892F4}" type="presParOf" srcId="{1B7127FF-DC95-4D23-A3D9-5AF4A217E5A3}" destId="{0CA22C18-87C7-4A25-9E1D-06C8F0AA919B}" srcOrd="0" destOrd="0" presId="urn:microsoft.com/office/officeart/2005/8/layout/hierarchy2"/>
    <dgm:cxn modelId="{FC886028-0DE0-4F65-8F8B-F9A83FB284CC}" type="presParOf" srcId="{1B7127FF-DC95-4D23-A3D9-5AF4A217E5A3}" destId="{52AA56E5-3BE6-42C9-97BF-DB17AB836F8C}" srcOrd="1" destOrd="0" presId="urn:microsoft.com/office/officeart/2005/8/layout/hierarchy2"/>
    <dgm:cxn modelId="{24DF28D3-D6F4-4CD1-BDE7-125BCD28A491}" type="presParOf" srcId="{B8B8EA49-21C7-4D5C-A3B5-1812FED45B1C}" destId="{AAA79563-DB8F-48FD-BD98-EBD2DEA94A89}" srcOrd="2" destOrd="0" presId="urn:microsoft.com/office/officeart/2005/8/layout/hierarchy2"/>
    <dgm:cxn modelId="{7909DD0C-BE39-4BD4-90F7-F495B107AF9A}" type="presParOf" srcId="{AAA79563-DB8F-48FD-BD98-EBD2DEA94A89}" destId="{0DD252A1-5FC2-49C2-B8A7-4049CFED0570}" srcOrd="0" destOrd="0" presId="urn:microsoft.com/office/officeart/2005/8/layout/hierarchy2"/>
    <dgm:cxn modelId="{191D1EE8-42FE-4F18-9225-8747E127EA58}" type="presParOf" srcId="{B8B8EA49-21C7-4D5C-A3B5-1812FED45B1C}" destId="{B0A6DD0D-4B4F-48ED-BCFB-D6339E55C0C2}" srcOrd="3" destOrd="0" presId="urn:microsoft.com/office/officeart/2005/8/layout/hierarchy2"/>
    <dgm:cxn modelId="{388BC15E-04AB-4D4A-BC32-EE113F552A52}" type="presParOf" srcId="{B0A6DD0D-4B4F-48ED-BCFB-D6339E55C0C2}" destId="{2AC7AF6F-C40A-4F4B-B92C-AE568299E622}" srcOrd="0" destOrd="0" presId="urn:microsoft.com/office/officeart/2005/8/layout/hierarchy2"/>
    <dgm:cxn modelId="{61A1E65F-0F19-46DD-952A-1F59B94C5CC6}" type="presParOf" srcId="{B0A6DD0D-4B4F-48ED-BCFB-D6339E55C0C2}" destId="{0DEA7CBE-56B5-427A-91E9-4DF17A357E89}" srcOrd="1" destOrd="0" presId="urn:microsoft.com/office/officeart/2005/8/layout/hierarchy2"/>
    <dgm:cxn modelId="{0496AADD-CC32-4C14-A002-45398BB13989}" type="presParOf" srcId="{0DEA7CBE-56B5-427A-91E9-4DF17A357E89}" destId="{CDF30B93-EBC7-4018-919B-61867EAD2B46}" srcOrd="0" destOrd="0" presId="urn:microsoft.com/office/officeart/2005/8/layout/hierarchy2"/>
    <dgm:cxn modelId="{F6310E65-EC2E-4089-9AFD-68D312CE5F91}" type="presParOf" srcId="{CDF30B93-EBC7-4018-919B-61867EAD2B46}" destId="{32C4634D-6D84-40F5-A395-E9F48BA42A24}" srcOrd="0" destOrd="0" presId="urn:microsoft.com/office/officeart/2005/8/layout/hierarchy2"/>
    <dgm:cxn modelId="{A53E470F-175F-4971-8ABE-9068FFA9FA47}" type="presParOf" srcId="{0DEA7CBE-56B5-427A-91E9-4DF17A357E89}" destId="{AE9A3D1F-328B-46B0-AA9B-B948DFA9D942}" srcOrd="1" destOrd="0" presId="urn:microsoft.com/office/officeart/2005/8/layout/hierarchy2"/>
    <dgm:cxn modelId="{0436ECA2-6372-4D88-86ED-AA9766AE5841}" type="presParOf" srcId="{AE9A3D1F-328B-46B0-AA9B-B948DFA9D942}" destId="{9BDC29F9-A2C1-4E45-8E06-8B769F9155A8}" srcOrd="0" destOrd="0" presId="urn:microsoft.com/office/officeart/2005/8/layout/hierarchy2"/>
    <dgm:cxn modelId="{00EF2F10-FD62-4004-BDBB-59C53EA6B82A}" type="presParOf" srcId="{AE9A3D1F-328B-46B0-AA9B-B948DFA9D942}" destId="{7BD23D9B-9356-4D79-90EA-C36706D0898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C05A8B-F94F-42AB-B574-A1278C093A61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9D699172-C51B-4EAD-A3C5-85D63AA4F458}">
      <dgm:prSet phldrT="[Texto]"/>
      <dgm:spPr/>
      <dgm:t>
        <a:bodyPr/>
        <a:lstStyle/>
        <a:p>
          <a:r>
            <a:rPr lang="es-CO" dirty="0"/>
            <a:t>Escalas de medición por tipo </a:t>
          </a:r>
          <a:r>
            <a:rPr lang="es-CO"/>
            <a:t>de variable</a:t>
          </a:r>
          <a:endParaRPr lang="es-CO" dirty="0"/>
        </a:p>
      </dgm:t>
    </dgm:pt>
    <dgm:pt modelId="{48194741-BB27-448C-8F0D-65DB91DEB65D}" type="parTrans" cxnId="{81B4A059-A580-4591-A9F3-38ED947C71EF}">
      <dgm:prSet/>
      <dgm:spPr/>
      <dgm:t>
        <a:bodyPr/>
        <a:lstStyle/>
        <a:p>
          <a:endParaRPr lang="es-CO"/>
        </a:p>
      </dgm:t>
    </dgm:pt>
    <dgm:pt modelId="{4A5D3363-028C-47DB-A9F9-172E93AA59E6}" type="sibTrans" cxnId="{81B4A059-A580-4591-A9F3-38ED947C71EF}">
      <dgm:prSet/>
      <dgm:spPr/>
      <dgm:t>
        <a:bodyPr/>
        <a:lstStyle/>
        <a:p>
          <a:endParaRPr lang="es-CO"/>
        </a:p>
      </dgm:t>
    </dgm:pt>
    <dgm:pt modelId="{B57F3174-B5AF-4817-A2D8-27657F25391D}">
      <dgm:prSet phldrT="[Texto]"/>
      <dgm:spPr/>
      <dgm:t>
        <a:bodyPr/>
        <a:lstStyle/>
        <a:p>
          <a:r>
            <a:rPr lang="es-CO"/>
            <a:t>Cualitativa</a:t>
          </a:r>
          <a:endParaRPr lang="es-CO" dirty="0"/>
        </a:p>
      </dgm:t>
    </dgm:pt>
    <dgm:pt modelId="{1C908B6F-0E42-4091-826C-B5FE630CBE7A}" type="parTrans" cxnId="{A7EC9A00-83BE-4046-84D5-5309403DBADE}">
      <dgm:prSet/>
      <dgm:spPr/>
      <dgm:t>
        <a:bodyPr/>
        <a:lstStyle/>
        <a:p>
          <a:endParaRPr lang="es-CO"/>
        </a:p>
      </dgm:t>
    </dgm:pt>
    <dgm:pt modelId="{5865FE49-6461-4C72-B687-8207710AA253}" type="sibTrans" cxnId="{A7EC9A00-83BE-4046-84D5-5309403DBADE}">
      <dgm:prSet/>
      <dgm:spPr/>
      <dgm:t>
        <a:bodyPr/>
        <a:lstStyle/>
        <a:p>
          <a:endParaRPr lang="es-CO"/>
        </a:p>
      </dgm:t>
    </dgm:pt>
    <dgm:pt modelId="{75E70ED6-248D-45F2-A7C8-ACCAC4702776}">
      <dgm:prSet phldrT="[Texto]"/>
      <dgm:spPr/>
      <dgm:t>
        <a:bodyPr/>
        <a:lstStyle/>
        <a:p>
          <a:r>
            <a:rPr lang="es-CO" dirty="0"/>
            <a:t>nominal (no existe orden)</a:t>
          </a:r>
        </a:p>
      </dgm:t>
    </dgm:pt>
    <dgm:pt modelId="{26322D16-383A-4B0B-B1B7-909A7CA80E96}" type="parTrans" cxnId="{103CF6CD-EF7C-4340-B0C6-0DB59AFD3E96}">
      <dgm:prSet/>
      <dgm:spPr/>
      <dgm:t>
        <a:bodyPr/>
        <a:lstStyle/>
        <a:p>
          <a:endParaRPr lang="es-CO"/>
        </a:p>
      </dgm:t>
    </dgm:pt>
    <dgm:pt modelId="{2BF6D932-6BF0-409B-B7FD-24B4578C0264}" type="sibTrans" cxnId="{103CF6CD-EF7C-4340-B0C6-0DB59AFD3E96}">
      <dgm:prSet/>
      <dgm:spPr/>
      <dgm:t>
        <a:bodyPr/>
        <a:lstStyle/>
        <a:p>
          <a:endParaRPr lang="es-CO"/>
        </a:p>
      </dgm:t>
    </dgm:pt>
    <dgm:pt modelId="{3F38B26F-D3E2-440E-A6A3-5BA99EBDDC27}">
      <dgm:prSet phldrT="[Texto]"/>
      <dgm:spPr/>
      <dgm:t>
        <a:bodyPr/>
        <a:lstStyle/>
        <a:p>
          <a:r>
            <a:rPr lang="es-CO" dirty="0"/>
            <a:t>ordinal (con orden)</a:t>
          </a:r>
        </a:p>
      </dgm:t>
    </dgm:pt>
    <dgm:pt modelId="{D90BE22E-AC19-433A-AC60-8C7AC962530A}" type="parTrans" cxnId="{0FB89384-880B-4739-B6B4-E9A2B7F75D23}">
      <dgm:prSet/>
      <dgm:spPr/>
      <dgm:t>
        <a:bodyPr/>
        <a:lstStyle/>
        <a:p>
          <a:endParaRPr lang="es-CO"/>
        </a:p>
      </dgm:t>
    </dgm:pt>
    <dgm:pt modelId="{FE9C3C0F-A811-44FD-AE3A-7D5511A2172E}" type="sibTrans" cxnId="{0FB89384-880B-4739-B6B4-E9A2B7F75D23}">
      <dgm:prSet/>
      <dgm:spPr/>
      <dgm:t>
        <a:bodyPr/>
        <a:lstStyle/>
        <a:p>
          <a:endParaRPr lang="es-CO"/>
        </a:p>
      </dgm:t>
    </dgm:pt>
    <dgm:pt modelId="{0C29BFDE-5562-4B02-9391-B0389703366C}">
      <dgm:prSet phldrT="[Texto]"/>
      <dgm:spPr/>
      <dgm:t>
        <a:bodyPr/>
        <a:lstStyle/>
        <a:p>
          <a:r>
            <a:rPr lang="es-CO" dirty="0"/>
            <a:t>Cuantitativas</a:t>
          </a:r>
        </a:p>
      </dgm:t>
    </dgm:pt>
    <dgm:pt modelId="{D62777BA-FDD6-42AD-824F-33C6833D8936}" type="parTrans" cxnId="{F284783D-2AD8-48E9-9AE9-FB23C99D10D7}">
      <dgm:prSet/>
      <dgm:spPr/>
      <dgm:t>
        <a:bodyPr/>
        <a:lstStyle/>
        <a:p>
          <a:endParaRPr lang="es-CO"/>
        </a:p>
      </dgm:t>
    </dgm:pt>
    <dgm:pt modelId="{96F95D73-2D79-4EC2-A9BE-A42AC45E1522}" type="sibTrans" cxnId="{F284783D-2AD8-48E9-9AE9-FB23C99D10D7}">
      <dgm:prSet/>
      <dgm:spPr/>
      <dgm:t>
        <a:bodyPr/>
        <a:lstStyle/>
        <a:p>
          <a:endParaRPr lang="es-CO"/>
        </a:p>
      </dgm:t>
    </dgm:pt>
    <dgm:pt modelId="{8E0E930E-E591-4DF0-8AA5-21D8F21F8DFB}">
      <dgm:prSet phldrT="[Texto]"/>
      <dgm:spPr/>
      <dgm:t>
        <a:bodyPr/>
        <a:lstStyle/>
        <a:p>
          <a:r>
            <a:rPr lang="es-CO" dirty="0"/>
            <a:t>Intervalo / continuas</a:t>
          </a:r>
        </a:p>
      </dgm:t>
    </dgm:pt>
    <dgm:pt modelId="{E84339EB-ECCA-4213-82A4-DF1385CF1BE0}" type="parTrans" cxnId="{E5E9D733-33ED-49A2-B415-3EA9EA0808C2}">
      <dgm:prSet/>
      <dgm:spPr/>
      <dgm:t>
        <a:bodyPr/>
        <a:lstStyle/>
        <a:p>
          <a:endParaRPr lang="es-CO"/>
        </a:p>
      </dgm:t>
    </dgm:pt>
    <dgm:pt modelId="{293A7DCA-D2CE-4680-A38F-61005EBD0EE9}" type="sibTrans" cxnId="{E5E9D733-33ED-49A2-B415-3EA9EA0808C2}">
      <dgm:prSet/>
      <dgm:spPr/>
      <dgm:t>
        <a:bodyPr/>
        <a:lstStyle/>
        <a:p>
          <a:endParaRPr lang="es-CO"/>
        </a:p>
      </dgm:t>
    </dgm:pt>
    <dgm:pt modelId="{9AA36D3B-6B1D-466C-9D0B-C3D21CE7793F}">
      <dgm:prSet phldrT="[Texto]"/>
      <dgm:spPr/>
      <dgm:t>
        <a:bodyPr/>
        <a:lstStyle/>
        <a:p>
          <a:r>
            <a:rPr lang="es-CO" dirty="0"/>
            <a:t>de razón / discretas</a:t>
          </a:r>
        </a:p>
      </dgm:t>
    </dgm:pt>
    <dgm:pt modelId="{99C42F3A-EF22-4BE4-9025-91D20FA7E90A}" type="parTrans" cxnId="{21B1AC8D-674D-4FE8-93CD-743E2FF2877C}">
      <dgm:prSet/>
      <dgm:spPr/>
      <dgm:t>
        <a:bodyPr/>
        <a:lstStyle/>
        <a:p>
          <a:endParaRPr lang="es-CO"/>
        </a:p>
      </dgm:t>
    </dgm:pt>
    <dgm:pt modelId="{CE05B8CC-9CD1-4352-8145-D8EF83B6EA44}" type="sibTrans" cxnId="{21B1AC8D-674D-4FE8-93CD-743E2FF2877C}">
      <dgm:prSet/>
      <dgm:spPr/>
      <dgm:t>
        <a:bodyPr/>
        <a:lstStyle/>
        <a:p>
          <a:endParaRPr lang="es-CO"/>
        </a:p>
      </dgm:t>
    </dgm:pt>
    <dgm:pt modelId="{440F6803-9070-4964-A8DD-76A20680586A}">
      <dgm:prSet phldrT="[Texto]"/>
      <dgm:spPr/>
      <dgm:t>
        <a:bodyPr/>
        <a:lstStyle/>
        <a:p>
          <a:r>
            <a:rPr lang="es-CO"/>
            <a:t>estado civil ( soltero, casado, separado, viudo, unión libre)</a:t>
          </a:r>
          <a:endParaRPr lang="es-CO" dirty="0"/>
        </a:p>
      </dgm:t>
    </dgm:pt>
    <dgm:pt modelId="{420B7034-F45A-45F4-BBAB-344E7BC790F9}" type="parTrans" cxnId="{2F4C328D-A508-48E6-85BD-4FA1889670DD}">
      <dgm:prSet/>
      <dgm:spPr/>
      <dgm:t>
        <a:bodyPr/>
        <a:lstStyle/>
        <a:p>
          <a:endParaRPr lang="es-CO"/>
        </a:p>
      </dgm:t>
    </dgm:pt>
    <dgm:pt modelId="{AA252055-B5F6-41CA-A5AD-B5EA7E0F79C6}" type="sibTrans" cxnId="{2F4C328D-A508-48E6-85BD-4FA1889670DD}">
      <dgm:prSet/>
      <dgm:spPr/>
      <dgm:t>
        <a:bodyPr/>
        <a:lstStyle/>
        <a:p>
          <a:endParaRPr lang="es-CO"/>
        </a:p>
      </dgm:t>
    </dgm:pt>
    <dgm:pt modelId="{227982DC-2439-49B0-AB3A-31FAFF529ED8}">
      <dgm:prSet phldrT="[Texto]"/>
      <dgm:spPr/>
      <dgm:t>
        <a:bodyPr/>
        <a:lstStyle/>
        <a:p>
          <a:r>
            <a:rPr lang="es-CO" dirty="0"/>
            <a:t>clima laboral (excelente, muy bueno, bueno, regular, muy regular)</a:t>
          </a:r>
        </a:p>
      </dgm:t>
    </dgm:pt>
    <dgm:pt modelId="{47C1AABA-1A06-45B1-A38C-15900CAE9E8C}" type="parTrans" cxnId="{58C151B1-E34D-46F7-A271-DAA8431AABB8}">
      <dgm:prSet/>
      <dgm:spPr/>
      <dgm:t>
        <a:bodyPr/>
        <a:lstStyle/>
        <a:p>
          <a:endParaRPr lang="es-CO"/>
        </a:p>
      </dgm:t>
    </dgm:pt>
    <dgm:pt modelId="{E9CF24CB-E266-4844-AB73-12E5C159C8BD}" type="sibTrans" cxnId="{58C151B1-E34D-46F7-A271-DAA8431AABB8}">
      <dgm:prSet/>
      <dgm:spPr/>
      <dgm:t>
        <a:bodyPr/>
        <a:lstStyle/>
        <a:p>
          <a:endParaRPr lang="es-CO"/>
        </a:p>
      </dgm:t>
    </dgm:pt>
    <dgm:pt modelId="{AAB795D8-A8AD-4CA5-8B80-2DFD0777BECD}">
      <dgm:prSet phldrT="[Texto]"/>
      <dgm:spPr/>
      <dgm:t>
        <a:bodyPr/>
        <a:lstStyle/>
        <a:p>
          <a:r>
            <a:rPr lang="es-CO" dirty="0"/>
            <a:t>temperatura (centígrados, kelvin, Fahrenheit)</a:t>
          </a:r>
        </a:p>
      </dgm:t>
    </dgm:pt>
    <dgm:pt modelId="{64D3262E-00CC-4B10-9140-B9483834CB5D}" type="parTrans" cxnId="{E28C1869-C34B-437F-9674-1445963491D3}">
      <dgm:prSet/>
      <dgm:spPr/>
      <dgm:t>
        <a:bodyPr/>
        <a:lstStyle/>
        <a:p>
          <a:endParaRPr lang="es-CO"/>
        </a:p>
      </dgm:t>
    </dgm:pt>
    <dgm:pt modelId="{B34AC11B-A31C-4BFB-B256-62E8A207451F}" type="sibTrans" cxnId="{E28C1869-C34B-437F-9674-1445963491D3}">
      <dgm:prSet/>
      <dgm:spPr/>
      <dgm:t>
        <a:bodyPr/>
        <a:lstStyle/>
        <a:p>
          <a:endParaRPr lang="es-CO"/>
        </a:p>
      </dgm:t>
    </dgm:pt>
    <dgm:pt modelId="{F70FC78A-BB87-4373-B5F7-33177AA4EDAC}">
      <dgm:prSet phldrT="[Texto]"/>
      <dgm:spPr/>
      <dgm:t>
        <a:bodyPr/>
        <a:lstStyle/>
        <a:p>
          <a:r>
            <a:rPr lang="es-CO" dirty="0"/>
            <a:t>Edad, precio del artículo en dólares</a:t>
          </a:r>
        </a:p>
      </dgm:t>
    </dgm:pt>
    <dgm:pt modelId="{C3675854-ECF3-442A-A568-4F3C0D30B151}" type="parTrans" cxnId="{CED840DD-C44A-488B-BB48-DB4AAC0C6938}">
      <dgm:prSet/>
      <dgm:spPr/>
      <dgm:t>
        <a:bodyPr/>
        <a:lstStyle/>
        <a:p>
          <a:endParaRPr lang="es-CO"/>
        </a:p>
      </dgm:t>
    </dgm:pt>
    <dgm:pt modelId="{26D6AAFD-90B0-4596-A15C-04BF17996BB0}" type="sibTrans" cxnId="{CED840DD-C44A-488B-BB48-DB4AAC0C6938}">
      <dgm:prSet/>
      <dgm:spPr/>
      <dgm:t>
        <a:bodyPr/>
        <a:lstStyle/>
        <a:p>
          <a:endParaRPr lang="es-CO"/>
        </a:p>
      </dgm:t>
    </dgm:pt>
    <dgm:pt modelId="{873A629F-A356-4D67-94DF-E894886A8AC0}" type="pres">
      <dgm:prSet presAssocID="{0AC05A8B-F94F-42AB-B574-A1278C093A6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EC1E48-49B1-4E55-9646-4576876B57AB}" type="pres">
      <dgm:prSet presAssocID="{9D699172-C51B-4EAD-A3C5-85D63AA4F458}" presName="root1" presStyleCnt="0"/>
      <dgm:spPr/>
    </dgm:pt>
    <dgm:pt modelId="{66778A35-EC1B-47CD-AEF4-01AF692F00E6}" type="pres">
      <dgm:prSet presAssocID="{9D699172-C51B-4EAD-A3C5-85D63AA4F458}" presName="LevelOneTextNode" presStyleLbl="node0" presStyleIdx="0" presStyleCnt="1">
        <dgm:presLayoutVars>
          <dgm:chPref val="3"/>
        </dgm:presLayoutVars>
      </dgm:prSet>
      <dgm:spPr/>
    </dgm:pt>
    <dgm:pt modelId="{B8B8EA49-21C7-4D5C-A3B5-1812FED45B1C}" type="pres">
      <dgm:prSet presAssocID="{9D699172-C51B-4EAD-A3C5-85D63AA4F458}" presName="level2hierChild" presStyleCnt="0"/>
      <dgm:spPr/>
    </dgm:pt>
    <dgm:pt modelId="{48426444-FB41-4556-8F56-C82A3FEDD0BA}" type="pres">
      <dgm:prSet presAssocID="{1C908B6F-0E42-4091-826C-B5FE630CBE7A}" presName="conn2-1" presStyleLbl="parChTrans1D2" presStyleIdx="0" presStyleCnt="2"/>
      <dgm:spPr/>
    </dgm:pt>
    <dgm:pt modelId="{ED59327E-1D3B-4384-8491-7C5BB6BD7F32}" type="pres">
      <dgm:prSet presAssocID="{1C908B6F-0E42-4091-826C-B5FE630CBE7A}" presName="connTx" presStyleLbl="parChTrans1D2" presStyleIdx="0" presStyleCnt="2"/>
      <dgm:spPr/>
    </dgm:pt>
    <dgm:pt modelId="{030E3319-47C2-41E3-98BE-911A53F4C709}" type="pres">
      <dgm:prSet presAssocID="{B57F3174-B5AF-4817-A2D8-27657F25391D}" presName="root2" presStyleCnt="0"/>
      <dgm:spPr/>
    </dgm:pt>
    <dgm:pt modelId="{71F00D5C-5667-4E73-B2BF-8FE281D9E5A9}" type="pres">
      <dgm:prSet presAssocID="{B57F3174-B5AF-4817-A2D8-27657F25391D}" presName="LevelTwoTextNode" presStyleLbl="node2" presStyleIdx="0" presStyleCnt="2">
        <dgm:presLayoutVars>
          <dgm:chPref val="3"/>
        </dgm:presLayoutVars>
      </dgm:prSet>
      <dgm:spPr/>
    </dgm:pt>
    <dgm:pt modelId="{B5FF86A9-6AB7-44A7-B178-21C14B5EF4CF}" type="pres">
      <dgm:prSet presAssocID="{B57F3174-B5AF-4817-A2D8-27657F25391D}" presName="level3hierChild" presStyleCnt="0"/>
      <dgm:spPr/>
    </dgm:pt>
    <dgm:pt modelId="{610EC75C-49AD-4492-9078-319AB25E7596}" type="pres">
      <dgm:prSet presAssocID="{26322D16-383A-4B0B-B1B7-909A7CA80E96}" presName="conn2-1" presStyleLbl="parChTrans1D3" presStyleIdx="0" presStyleCnt="4"/>
      <dgm:spPr/>
    </dgm:pt>
    <dgm:pt modelId="{EE1DCB5B-9CB9-4381-BA1A-EFA5A7FB0FA7}" type="pres">
      <dgm:prSet presAssocID="{26322D16-383A-4B0B-B1B7-909A7CA80E96}" presName="connTx" presStyleLbl="parChTrans1D3" presStyleIdx="0" presStyleCnt="4"/>
      <dgm:spPr/>
    </dgm:pt>
    <dgm:pt modelId="{14D80BA6-2CD3-4657-88A9-BA62371CBA1D}" type="pres">
      <dgm:prSet presAssocID="{75E70ED6-248D-45F2-A7C8-ACCAC4702776}" presName="root2" presStyleCnt="0"/>
      <dgm:spPr/>
    </dgm:pt>
    <dgm:pt modelId="{F0DD9B1E-AC5A-4CEA-BED1-8A13329204E1}" type="pres">
      <dgm:prSet presAssocID="{75E70ED6-248D-45F2-A7C8-ACCAC4702776}" presName="LevelTwoTextNode" presStyleLbl="node3" presStyleIdx="0" presStyleCnt="4">
        <dgm:presLayoutVars>
          <dgm:chPref val="3"/>
        </dgm:presLayoutVars>
      </dgm:prSet>
      <dgm:spPr/>
    </dgm:pt>
    <dgm:pt modelId="{945BA034-C589-404B-9D93-DEE3FA738BBB}" type="pres">
      <dgm:prSet presAssocID="{75E70ED6-248D-45F2-A7C8-ACCAC4702776}" presName="level3hierChild" presStyleCnt="0"/>
      <dgm:spPr/>
    </dgm:pt>
    <dgm:pt modelId="{A8694A1D-99F5-4F25-A23E-D0822890573C}" type="pres">
      <dgm:prSet presAssocID="{420B7034-F45A-45F4-BBAB-344E7BC790F9}" presName="conn2-1" presStyleLbl="parChTrans1D4" presStyleIdx="0" presStyleCnt="4"/>
      <dgm:spPr/>
    </dgm:pt>
    <dgm:pt modelId="{0BD2F71B-5C42-4FD1-B7CA-5334CACFF856}" type="pres">
      <dgm:prSet presAssocID="{420B7034-F45A-45F4-BBAB-344E7BC790F9}" presName="connTx" presStyleLbl="parChTrans1D4" presStyleIdx="0" presStyleCnt="4"/>
      <dgm:spPr/>
    </dgm:pt>
    <dgm:pt modelId="{4E60BBCF-17C0-49A8-A095-380621FF0849}" type="pres">
      <dgm:prSet presAssocID="{440F6803-9070-4964-A8DD-76A20680586A}" presName="root2" presStyleCnt="0"/>
      <dgm:spPr/>
    </dgm:pt>
    <dgm:pt modelId="{5E893E24-5198-480A-851C-F0450AAA03C7}" type="pres">
      <dgm:prSet presAssocID="{440F6803-9070-4964-A8DD-76A20680586A}" presName="LevelTwoTextNode" presStyleLbl="node4" presStyleIdx="0" presStyleCnt="4">
        <dgm:presLayoutVars>
          <dgm:chPref val="3"/>
        </dgm:presLayoutVars>
      </dgm:prSet>
      <dgm:spPr/>
    </dgm:pt>
    <dgm:pt modelId="{39865E5F-922C-41BB-8796-366D0D30F116}" type="pres">
      <dgm:prSet presAssocID="{440F6803-9070-4964-A8DD-76A20680586A}" presName="level3hierChild" presStyleCnt="0"/>
      <dgm:spPr/>
    </dgm:pt>
    <dgm:pt modelId="{71BBC1A4-4B4E-4955-B48E-8FE879D42786}" type="pres">
      <dgm:prSet presAssocID="{D90BE22E-AC19-433A-AC60-8C7AC962530A}" presName="conn2-1" presStyleLbl="parChTrans1D3" presStyleIdx="1" presStyleCnt="4"/>
      <dgm:spPr/>
    </dgm:pt>
    <dgm:pt modelId="{D1B4659C-689F-44DC-AD3C-097259D2F539}" type="pres">
      <dgm:prSet presAssocID="{D90BE22E-AC19-433A-AC60-8C7AC962530A}" presName="connTx" presStyleLbl="parChTrans1D3" presStyleIdx="1" presStyleCnt="4"/>
      <dgm:spPr/>
    </dgm:pt>
    <dgm:pt modelId="{4B939EBB-D3E0-4C9C-860A-685FAF7E4C65}" type="pres">
      <dgm:prSet presAssocID="{3F38B26F-D3E2-440E-A6A3-5BA99EBDDC27}" presName="root2" presStyleCnt="0"/>
      <dgm:spPr/>
    </dgm:pt>
    <dgm:pt modelId="{1DE449DD-AB74-477A-A777-56080262EDC3}" type="pres">
      <dgm:prSet presAssocID="{3F38B26F-D3E2-440E-A6A3-5BA99EBDDC27}" presName="LevelTwoTextNode" presStyleLbl="node3" presStyleIdx="1" presStyleCnt="4">
        <dgm:presLayoutVars>
          <dgm:chPref val="3"/>
        </dgm:presLayoutVars>
      </dgm:prSet>
      <dgm:spPr/>
    </dgm:pt>
    <dgm:pt modelId="{5735F4B2-B020-496B-83FB-E297AB74AF36}" type="pres">
      <dgm:prSet presAssocID="{3F38B26F-D3E2-440E-A6A3-5BA99EBDDC27}" presName="level3hierChild" presStyleCnt="0"/>
      <dgm:spPr/>
    </dgm:pt>
    <dgm:pt modelId="{DAFCF042-861C-475C-AF0C-5795A3816D6D}" type="pres">
      <dgm:prSet presAssocID="{47C1AABA-1A06-45B1-A38C-15900CAE9E8C}" presName="conn2-1" presStyleLbl="parChTrans1D4" presStyleIdx="1" presStyleCnt="4"/>
      <dgm:spPr/>
    </dgm:pt>
    <dgm:pt modelId="{2CC86317-7E32-49BD-A82B-D736801A1501}" type="pres">
      <dgm:prSet presAssocID="{47C1AABA-1A06-45B1-A38C-15900CAE9E8C}" presName="connTx" presStyleLbl="parChTrans1D4" presStyleIdx="1" presStyleCnt="4"/>
      <dgm:spPr/>
    </dgm:pt>
    <dgm:pt modelId="{F6454C02-85C9-445C-BD38-95944CF6B205}" type="pres">
      <dgm:prSet presAssocID="{227982DC-2439-49B0-AB3A-31FAFF529ED8}" presName="root2" presStyleCnt="0"/>
      <dgm:spPr/>
    </dgm:pt>
    <dgm:pt modelId="{C43AF7C8-9ED0-4AB8-A121-D9BC988B43D6}" type="pres">
      <dgm:prSet presAssocID="{227982DC-2439-49B0-AB3A-31FAFF529ED8}" presName="LevelTwoTextNode" presStyleLbl="node4" presStyleIdx="1" presStyleCnt="4">
        <dgm:presLayoutVars>
          <dgm:chPref val="3"/>
        </dgm:presLayoutVars>
      </dgm:prSet>
      <dgm:spPr/>
    </dgm:pt>
    <dgm:pt modelId="{D1B0572E-5138-4B86-9474-46438EFFCD09}" type="pres">
      <dgm:prSet presAssocID="{227982DC-2439-49B0-AB3A-31FAFF529ED8}" presName="level3hierChild" presStyleCnt="0"/>
      <dgm:spPr/>
    </dgm:pt>
    <dgm:pt modelId="{40BFE5EA-A659-4742-82CA-F16190CC8D9A}" type="pres">
      <dgm:prSet presAssocID="{D62777BA-FDD6-42AD-824F-33C6833D8936}" presName="conn2-1" presStyleLbl="parChTrans1D2" presStyleIdx="1" presStyleCnt="2"/>
      <dgm:spPr/>
    </dgm:pt>
    <dgm:pt modelId="{3E324EEA-2995-40DD-9845-C9192ECAE759}" type="pres">
      <dgm:prSet presAssocID="{D62777BA-FDD6-42AD-824F-33C6833D8936}" presName="connTx" presStyleLbl="parChTrans1D2" presStyleIdx="1" presStyleCnt="2"/>
      <dgm:spPr/>
    </dgm:pt>
    <dgm:pt modelId="{439E4C22-F26C-4C89-AE88-B283614396DD}" type="pres">
      <dgm:prSet presAssocID="{0C29BFDE-5562-4B02-9391-B0389703366C}" presName="root2" presStyleCnt="0"/>
      <dgm:spPr/>
    </dgm:pt>
    <dgm:pt modelId="{20F141B8-74E3-48B7-8632-50D7F3AA1289}" type="pres">
      <dgm:prSet presAssocID="{0C29BFDE-5562-4B02-9391-B0389703366C}" presName="LevelTwoTextNode" presStyleLbl="node2" presStyleIdx="1" presStyleCnt="2">
        <dgm:presLayoutVars>
          <dgm:chPref val="3"/>
        </dgm:presLayoutVars>
      </dgm:prSet>
      <dgm:spPr/>
    </dgm:pt>
    <dgm:pt modelId="{29DA2A1D-F067-4BC8-B325-E636E034D017}" type="pres">
      <dgm:prSet presAssocID="{0C29BFDE-5562-4B02-9391-B0389703366C}" presName="level3hierChild" presStyleCnt="0"/>
      <dgm:spPr/>
    </dgm:pt>
    <dgm:pt modelId="{FE00FB8D-1318-4917-8C5B-8324E67D9A20}" type="pres">
      <dgm:prSet presAssocID="{E84339EB-ECCA-4213-82A4-DF1385CF1BE0}" presName="conn2-1" presStyleLbl="parChTrans1D3" presStyleIdx="2" presStyleCnt="4"/>
      <dgm:spPr/>
    </dgm:pt>
    <dgm:pt modelId="{BA222013-655F-43F6-83B5-0317A0CAAEB1}" type="pres">
      <dgm:prSet presAssocID="{E84339EB-ECCA-4213-82A4-DF1385CF1BE0}" presName="connTx" presStyleLbl="parChTrans1D3" presStyleIdx="2" presStyleCnt="4"/>
      <dgm:spPr/>
    </dgm:pt>
    <dgm:pt modelId="{CC07DDB6-26BD-4BB1-8E0D-930EB1F13C5C}" type="pres">
      <dgm:prSet presAssocID="{8E0E930E-E591-4DF0-8AA5-21D8F21F8DFB}" presName="root2" presStyleCnt="0"/>
      <dgm:spPr/>
    </dgm:pt>
    <dgm:pt modelId="{E887C96F-7067-4088-907D-EA41875B5AA4}" type="pres">
      <dgm:prSet presAssocID="{8E0E930E-E591-4DF0-8AA5-21D8F21F8DFB}" presName="LevelTwoTextNode" presStyleLbl="node3" presStyleIdx="2" presStyleCnt="4">
        <dgm:presLayoutVars>
          <dgm:chPref val="3"/>
        </dgm:presLayoutVars>
      </dgm:prSet>
      <dgm:spPr/>
    </dgm:pt>
    <dgm:pt modelId="{A9EC3FC8-5BCA-42E9-BAF5-1BF1C92CE132}" type="pres">
      <dgm:prSet presAssocID="{8E0E930E-E591-4DF0-8AA5-21D8F21F8DFB}" presName="level3hierChild" presStyleCnt="0"/>
      <dgm:spPr/>
    </dgm:pt>
    <dgm:pt modelId="{470ECD52-692D-4103-A6B6-49E298634908}" type="pres">
      <dgm:prSet presAssocID="{64D3262E-00CC-4B10-9140-B9483834CB5D}" presName="conn2-1" presStyleLbl="parChTrans1D4" presStyleIdx="2" presStyleCnt="4"/>
      <dgm:spPr/>
    </dgm:pt>
    <dgm:pt modelId="{58FC5ECD-2E95-4EE1-BEB1-9C05A9B866E6}" type="pres">
      <dgm:prSet presAssocID="{64D3262E-00CC-4B10-9140-B9483834CB5D}" presName="connTx" presStyleLbl="parChTrans1D4" presStyleIdx="2" presStyleCnt="4"/>
      <dgm:spPr/>
    </dgm:pt>
    <dgm:pt modelId="{B07BC859-00E2-46C9-B35C-7DBD8B5924FB}" type="pres">
      <dgm:prSet presAssocID="{AAB795D8-A8AD-4CA5-8B80-2DFD0777BECD}" presName="root2" presStyleCnt="0"/>
      <dgm:spPr/>
    </dgm:pt>
    <dgm:pt modelId="{A067E39F-AB78-4ACB-A419-2D0C2E209519}" type="pres">
      <dgm:prSet presAssocID="{AAB795D8-A8AD-4CA5-8B80-2DFD0777BECD}" presName="LevelTwoTextNode" presStyleLbl="node4" presStyleIdx="2" presStyleCnt="4">
        <dgm:presLayoutVars>
          <dgm:chPref val="3"/>
        </dgm:presLayoutVars>
      </dgm:prSet>
      <dgm:spPr/>
    </dgm:pt>
    <dgm:pt modelId="{68B0FAB2-D0A8-41D5-93E4-0143D7875707}" type="pres">
      <dgm:prSet presAssocID="{AAB795D8-A8AD-4CA5-8B80-2DFD0777BECD}" presName="level3hierChild" presStyleCnt="0"/>
      <dgm:spPr/>
    </dgm:pt>
    <dgm:pt modelId="{FC3E9691-1167-43C8-831A-0BDC3E7AB95B}" type="pres">
      <dgm:prSet presAssocID="{99C42F3A-EF22-4BE4-9025-91D20FA7E90A}" presName="conn2-1" presStyleLbl="parChTrans1D3" presStyleIdx="3" presStyleCnt="4"/>
      <dgm:spPr/>
    </dgm:pt>
    <dgm:pt modelId="{EFE6F188-099A-4FD2-B38A-B3BE6949B9CA}" type="pres">
      <dgm:prSet presAssocID="{99C42F3A-EF22-4BE4-9025-91D20FA7E90A}" presName="connTx" presStyleLbl="parChTrans1D3" presStyleIdx="3" presStyleCnt="4"/>
      <dgm:spPr/>
    </dgm:pt>
    <dgm:pt modelId="{3BF6683C-D133-4EBC-8224-539AEE5A17E2}" type="pres">
      <dgm:prSet presAssocID="{9AA36D3B-6B1D-466C-9D0B-C3D21CE7793F}" presName="root2" presStyleCnt="0"/>
      <dgm:spPr/>
    </dgm:pt>
    <dgm:pt modelId="{5172C556-91C0-4BE1-8E0A-AAE01F559BAF}" type="pres">
      <dgm:prSet presAssocID="{9AA36D3B-6B1D-466C-9D0B-C3D21CE7793F}" presName="LevelTwoTextNode" presStyleLbl="node3" presStyleIdx="3" presStyleCnt="4">
        <dgm:presLayoutVars>
          <dgm:chPref val="3"/>
        </dgm:presLayoutVars>
      </dgm:prSet>
      <dgm:spPr/>
    </dgm:pt>
    <dgm:pt modelId="{AB719552-7C4F-4720-A1EE-3271C197D668}" type="pres">
      <dgm:prSet presAssocID="{9AA36D3B-6B1D-466C-9D0B-C3D21CE7793F}" presName="level3hierChild" presStyleCnt="0"/>
      <dgm:spPr/>
    </dgm:pt>
    <dgm:pt modelId="{132D4F05-0BE7-4C9C-BE09-4C2679D87128}" type="pres">
      <dgm:prSet presAssocID="{C3675854-ECF3-442A-A568-4F3C0D30B151}" presName="conn2-1" presStyleLbl="parChTrans1D4" presStyleIdx="3" presStyleCnt="4"/>
      <dgm:spPr/>
    </dgm:pt>
    <dgm:pt modelId="{D12B25FF-305F-4930-A8DF-4325634F2064}" type="pres">
      <dgm:prSet presAssocID="{C3675854-ECF3-442A-A568-4F3C0D30B151}" presName="connTx" presStyleLbl="parChTrans1D4" presStyleIdx="3" presStyleCnt="4"/>
      <dgm:spPr/>
    </dgm:pt>
    <dgm:pt modelId="{FE96E806-FEDB-4492-B007-0FFC1B208B55}" type="pres">
      <dgm:prSet presAssocID="{F70FC78A-BB87-4373-B5F7-33177AA4EDAC}" presName="root2" presStyleCnt="0"/>
      <dgm:spPr/>
    </dgm:pt>
    <dgm:pt modelId="{9012F639-0B4F-433A-9C2D-D23780383E50}" type="pres">
      <dgm:prSet presAssocID="{F70FC78A-BB87-4373-B5F7-33177AA4EDAC}" presName="LevelTwoTextNode" presStyleLbl="node4" presStyleIdx="3" presStyleCnt="4">
        <dgm:presLayoutVars>
          <dgm:chPref val="3"/>
        </dgm:presLayoutVars>
      </dgm:prSet>
      <dgm:spPr/>
    </dgm:pt>
    <dgm:pt modelId="{D65B9753-6A5F-4BE3-8939-2878A2DAC671}" type="pres">
      <dgm:prSet presAssocID="{F70FC78A-BB87-4373-B5F7-33177AA4EDAC}" presName="level3hierChild" presStyleCnt="0"/>
      <dgm:spPr/>
    </dgm:pt>
  </dgm:ptLst>
  <dgm:cxnLst>
    <dgm:cxn modelId="{A7EC9A00-83BE-4046-84D5-5309403DBADE}" srcId="{9D699172-C51B-4EAD-A3C5-85D63AA4F458}" destId="{B57F3174-B5AF-4817-A2D8-27657F25391D}" srcOrd="0" destOrd="0" parTransId="{1C908B6F-0E42-4091-826C-B5FE630CBE7A}" sibTransId="{5865FE49-6461-4C72-B687-8207710AA253}"/>
    <dgm:cxn modelId="{236A2F16-6275-400C-8642-216560D4C79F}" type="presOf" srcId="{F70FC78A-BB87-4373-B5F7-33177AA4EDAC}" destId="{9012F639-0B4F-433A-9C2D-D23780383E50}" srcOrd="0" destOrd="0" presId="urn:microsoft.com/office/officeart/2005/8/layout/hierarchy2"/>
    <dgm:cxn modelId="{22683917-A568-4A79-9041-C2C431BD7D36}" type="presOf" srcId="{227982DC-2439-49B0-AB3A-31FAFF529ED8}" destId="{C43AF7C8-9ED0-4AB8-A121-D9BC988B43D6}" srcOrd="0" destOrd="0" presId="urn:microsoft.com/office/officeart/2005/8/layout/hierarchy2"/>
    <dgm:cxn modelId="{BBCCB11C-BBBE-46C2-9CE8-33A50EAD6B97}" type="presOf" srcId="{420B7034-F45A-45F4-BBAB-344E7BC790F9}" destId="{0BD2F71B-5C42-4FD1-B7CA-5334CACFF856}" srcOrd="1" destOrd="0" presId="urn:microsoft.com/office/officeart/2005/8/layout/hierarchy2"/>
    <dgm:cxn modelId="{AC460320-1904-4C9E-8FEC-5CAB7060878E}" type="presOf" srcId="{1C908B6F-0E42-4091-826C-B5FE630CBE7A}" destId="{ED59327E-1D3B-4384-8491-7C5BB6BD7F32}" srcOrd="1" destOrd="0" presId="urn:microsoft.com/office/officeart/2005/8/layout/hierarchy2"/>
    <dgm:cxn modelId="{2445C130-6995-4AA8-8638-941D6F8009F7}" type="presOf" srcId="{26322D16-383A-4B0B-B1B7-909A7CA80E96}" destId="{EE1DCB5B-9CB9-4381-BA1A-EFA5A7FB0FA7}" srcOrd="1" destOrd="0" presId="urn:microsoft.com/office/officeart/2005/8/layout/hierarchy2"/>
    <dgm:cxn modelId="{E5E9D733-33ED-49A2-B415-3EA9EA0808C2}" srcId="{0C29BFDE-5562-4B02-9391-B0389703366C}" destId="{8E0E930E-E591-4DF0-8AA5-21D8F21F8DFB}" srcOrd="0" destOrd="0" parTransId="{E84339EB-ECCA-4213-82A4-DF1385CF1BE0}" sibTransId="{293A7DCA-D2CE-4680-A38F-61005EBD0EE9}"/>
    <dgm:cxn modelId="{DCF55535-7102-4205-A04E-E9B532C2F4D2}" type="presOf" srcId="{9D699172-C51B-4EAD-A3C5-85D63AA4F458}" destId="{66778A35-EC1B-47CD-AEF4-01AF692F00E6}" srcOrd="0" destOrd="0" presId="urn:microsoft.com/office/officeart/2005/8/layout/hierarchy2"/>
    <dgm:cxn modelId="{8A098136-0F28-45DC-96C2-5BDBDB932459}" type="presOf" srcId="{D62777BA-FDD6-42AD-824F-33C6833D8936}" destId="{3E324EEA-2995-40DD-9845-C9192ECAE759}" srcOrd="1" destOrd="0" presId="urn:microsoft.com/office/officeart/2005/8/layout/hierarchy2"/>
    <dgm:cxn modelId="{F284783D-2AD8-48E9-9AE9-FB23C99D10D7}" srcId="{9D699172-C51B-4EAD-A3C5-85D63AA4F458}" destId="{0C29BFDE-5562-4B02-9391-B0389703366C}" srcOrd="1" destOrd="0" parTransId="{D62777BA-FDD6-42AD-824F-33C6833D8936}" sibTransId="{96F95D73-2D79-4EC2-A9BE-A42AC45E1522}"/>
    <dgm:cxn modelId="{F2CB265B-D1CB-4E9F-B669-6E3CC90DC566}" type="presOf" srcId="{AAB795D8-A8AD-4CA5-8B80-2DFD0777BECD}" destId="{A067E39F-AB78-4ACB-A419-2D0C2E209519}" srcOrd="0" destOrd="0" presId="urn:microsoft.com/office/officeart/2005/8/layout/hierarchy2"/>
    <dgm:cxn modelId="{65B94D60-BDD7-466E-A4DA-1DBA52DF70B9}" type="presOf" srcId="{64D3262E-00CC-4B10-9140-B9483834CB5D}" destId="{470ECD52-692D-4103-A6B6-49E298634908}" srcOrd="0" destOrd="0" presId="urn:microsoft.com/office/officeart/2005/8/layout/hierarchy2"/>
    <dgm:cxn modelId="{DE4DE844-9DA4-4D44-9352-648D7C5E862A}" type="presOf" srcId="{E84339EB-ECCA-4213-82A4-DF1385CF1BE0}" destId="{BA222013-655F-43F6-83B5-0317A0CAAEB1}" srcOrd="1" destOrd="0" presId="urn:microsoft.com/office/officeart/2005/8/layout/hierarchy2"/>
    <dgm:cxn modelId="{E28C1869-C34B-437F-9674-1445963491D3}" srcId="{8E0E930E-E591-4DF0-8AA5-21D8F21F8DFB}" destId="{AAB795D8-A8AD-4CA5-8B80-2DFD0777BECD}" srcOrd="0" destOrd="0" parTransId="{64D3262E-00CC-4B10-9140-B9483834CB5D}" sibTransId="{B34AC11B-A31C-4BFB-B256-62E8A207451F}"/>
    <dgm:cxn modelId="{B83A4A4B-8AE6-40EC-8E8D-A27C36F6D8CF}" type="presOf" srcId="{C3675854-ECF3-442A-A568-4F3C0D30B151}" destId="{D12B25FF-305F-4930-A8DF-4325634F2064}" srcOrd="1" destOrd="0" presId="urn:microsoft.com/office/officeart/2005/8/layout/hierarchy2"/>
    <dgm:cxn modelId="{6BCFE04C-C46F-40A8-9ADF-CDFEB05ABB51}" type="presOf" srcId="{0C29BFDE-5562-4B02-9391-B0389703366C}" destId="{20F141B8-74E3-48B7-8632-50D7F3AA1289}" srcOrd="0" destOrd="0" presId="urn:microsoft.com/office/officeart/2005/8/layout/hierarchy2"/>
    <dgm:cxn modelId="{09FA0F57-5B17-4DDE-ADA6-C562A0E2D193}" type="presOf" srcId="{47C1AABA-1A06-45B1-A38C-15900CAE9E8C}" destId="{2CC86317-7E32-49BD-A82B-D736801A1501}" srcOrd="1" destOrd="0" presId="urn:microsoft.com/office/officeart/2005/8/layout/hierarchy2"/>
    <dgm:cxn modelId="{A8FFA778-9888-4A24-B462-04E04DEEE9BD}" type="presOf" srcId="{D90BE22E-AC19-433A-AC60-8C7AC962530A}" destId="{71BBC1A4-4B4E-4955-B48E-8FE879D42786}" srcOrd="0" destOrd="0" presId="urn:microsoft.com/office/officeart/2005/8/layout/hierarchy2"/>
    <dgm:cxn modelId="{CDCA8779-366F-4026-B6B5-0E8F9309A557}" type="presOf" srcId="{1C908B6F-0E42-4091-826C-B5FE630CBE7A}" destId="{48426444-FB41-4556-8F56-C82A3FEDD0BA}" srcOrd="0" destOrd="0" presId="urn:microsoft.com/office/officeart/2005/8/layout/hierarchy2"/>
    <dgm:cxn modelId="{81B4A059-A580-4591-A9F3-38ED947C71EF}" srcId="{0AC05A8B-F94F-42AB-B574-A1278C093A61}" destId="{9D699172-C51B-4EAD-A3C5-85D63AA4F458}" srcOrd="0" destOrd="0" parTransId="{48194741-BB27-448C-8F0D-65DB91DEB65D}" sibTransId="{4A5D3363-028C-47DB-A9F9-172E93AA59E6}"/>
    <dgm:cxn modelId="{DD148A7E-616B-46D1-A70E-273954D7CC74}" type="presOf" srcId="{B57F3174-B5AF-4817-A2D8-27657F25391D}" destId="{71F00D5C-5667-4E73-B2BF-8FE281D9E5A9}" srcOrd="0" destOrd="0" presId="urn:microsoft.com/office/officeart/2005/8/layout/hierarchy2"/>
    <dgm:cxn modelId="{0FB89384-880B-4739-B6B4-E9A2B7F75D23}" srcId="{B57F3174-B5AF-4817-A2D8-27657F25391D}" destId="{3F38B26F-D3E2-440E-A6A3-5BA99EBDDC27}" srcOrd="1" destOrd="0" parTransId="{D90BE22E-AC19-433A-AC60-8C7AC962530A}" sibTransId="{FE9C3C0F-A811-44FD-AE3A-7D5511A2172E}"/>
    <dgm:cxn modelId="{EE46C389-BCFC-4984-B6F3-471E068D0F99}" type="presOf" srcId="{3F38B26F-D3E2-440E-A6A3-5BA99EBDDC27}" destId="{1DE449DD-AB74-477A-A777-56080262EDC3}" srcOrd="0" destOrd="0" presId="urn:microsoft.com/office/officeart/2005/8/layout/hierarchy2"/>
    <dgm:cxn modelId="{4507F28C-092E-4A49-8423-5D4F440ECE4A}" type="presOf" srcId="{99C42F3A-EF22-4BE4-9025-91D20FA7E90A}" destId="{FC3E9691-1167-43C8-831A-0BDC3E7AB95B}" srcOrd="0" destOrd="0" presId="urn:microsoft.com/office/officeart/2005/8/layout/hierarchy2"/>
    <dgm:cxn modelId="{2F4C328D-A508-48E6-85BD-4FA1889670DD}" srcId="{75E70ED6-248D-45F2-A7C8-ACCAC4702776}" destId="{440F6803-9070-4964-A8DD-76A20680586A}" srcOrd="0" destOrd="0" parTransId="{420B7034-F45A-45F4-BBAB-344E7BC790F9}" sibTransId="{AA252055-B5F6-41CA-A5AD-B5EA7E0F79C6}"/>
    <dgm:cxn modelId="{21B1AC8D-674D-4FE8-93CD-743E2FF2877C}" srcId="{0C29BFDE-5562-4B02-9391-B0389703366C}" destId="{9AA36D3B-6B1D-466C-9D0B-C3D21CE7793F}" srcOrd="1" destOrd="0" parTransId="{99C42F3A-EF22-4BE4-9025-91D20FA7E90A}" sibTransId="{CE05B8CC-9CD1-4352-8145-D8EF83B6EA44}"/>
    <dgm:cxn modelId="{D7C44198-0F18-4610-8076-26B49CF94F59}" type="presOf" srcId="{64D3262E-00CC-4B10-9140-B9483834CB5D}" destId="{58FC5ECD-2E95-4EE1-BEB1-9C05A9B866E6}" srcOrd="1" destOrd="0" presId="urn:microsoft.com/office/officeart/2005/8/layout/hierarchy2"/>
    <dgm:cxn modelId="{D4FE099A-2E2B-4802-B76B-30001A10CBC6}" type="presOf" srcId="{75E70ED6-248D-45F2-A7C8-ACCAC4702776}" destId="{F0DD9B1E-AC5A-4CEA-BED1-8A13329204E1}" srcOrd="0" destOrd="0" presId="urn:microsoft.com/office/officeart/2005/8/layout/hierarchy2"/>
    <dgm:cxn modelId="{A54BBE9C-E243-4F09-B259-13829F24DB74}" type="presOf" srcId="{440F6803-9070-4964-A8DD-76A20680586A}" destId="{5E893E24-5198-480A-851C-F0450AAA03C7}" srcOrd="0" destOrd="0" presId="urn:microsoft.com/office/officeart/2005/8/layout/hierarchy2"/>
    <dgm:cxn modelId="{B7996A9E-5C94-412E-9F6D-16ECF4857F7A}" type="presOf" srcId="{8E0E930E-E591-4DF0-8AA5-21D8F21F8DFB}" destId="{E887C96F-7067-4088-907D-EA41875B5AA4}" srcOrd="0" destOrd="0" presId="urn:microsoft.com/office/officeart/2005/8/layout/hierarchy2"/>
    <dgm:cxn modelId="{5CEDF5A5-3189-45C3-9128-453BD0270B28}" type="presOf" srcId="{E84339EB-ECCA-4213-82A4-DF1385CF1BE0}" destId="{FE00FB8D-1318-4917-8C5B-8324E67D9A20}" srcOrd="0" destOrd="0" presId="urn:microsoft.com/office/officeart/2005/8/layout/hierarchy2"/>
    <dgm:cxn modelId="{2D04F2A9-71BB-4A1C-9BC1-BD64DEBA2E3F}" type="presOf" srcId="{47C1AABA-1A06-45B1-A38C-15900CAE9E8C}" destId="{DAFCF042-861C-475C-AF0C-5795A3816D6D}" srcOrd="0" destOrd="0" presId="urn:microsoft.com/office/officeart/2005/8/layout/hierarchy2"/>
    <dgm:cxn modelId="{86301BAE-754A-4956-AE7D-A4F72AC8C1FC}" type="presOf" srcId="{0AC05A8B-F94F-42AB-B574-A1278C093A61}" destId="{873A629F-A356-4D67-94DF-E894886A8AC0}" srcOrd="0" destOrd="0" presId="urn:microsoft.com/office/officeart/2005/8/layout/hierarchy2"/>
    <dgm:cxn modelId="{4FA4B6B0-EDE0-4F3A-8D1F-5EFD831BC68C}" type="presOf" srcId="{420B7034-F45A-45F4-BBAB-344E7BC790F9}" destId="{A8694A1D-99F5-4F25-A23E-D0822890573C}" srcOrd="0" destOrd="0" presId="urn:microsoft.com/office/officeart/2005/8/layout/hierarchy2"/>
    <dgm:cxn modelId="{58C151B1-E34D-46F7-A271-DAA8431AABB8}" srcId="{3F38B26F-D3E2-440E-A6A3-5BA99EBDDC27}" destId="{227982DC-2439-49B0-AB3A-31FAFF529ED8}" srcOrd="0" destOrd="0" parTransId="{47C1AABA-1A06-45B1-A38C-15900CAE9E8C}" sibTransId="{E9CF24CB-E266-4844-AB73-12E5C159C8BD}"/>
    <dgm:cxn modelId="{103CF6CD-EF7C-4340-B0C6-0DB59AFD3E96}" srcId="{B57F3174-B5AF-4817-A2D8-27657F25391D}" destId="{75E70ED6-248D-45F2-A7C8-ACCAC4702776}" srcOrd="0" destOrd="0" parTransId="{26322D16-383A-4B0B-B1B7-909A7CA80E96}" sibTransId="{2BF6D932-6BF0-409B-B7FD-24B4578C0264}"/>
    <dgm:cxn modelId="{709B53CF-845B-40EA-B3F7-233E25DE72EA}" type="presOf" srcId="{26322D16-383A-4B0B-B1B7-909A7CA80E96}" destId="{610EC75C-49AD-4492-9078-319AB25E7596}" srcOrd="0" destOrd="0" presId="urn:microsoft.com/office/officeart/2005/8/layout/hierarchy2"/>
    <dgm:cxn modelId="{EF4F42D3-2FFF-4E9F-9580-61C716639B65}" type="presOf" srcId="{99C42F3A-EF22-4BE4-9025-91D20FA7E90A}" destId="{EFE6F188-099A-4FD2-B38A-B3BE6949B9CA}" srcOrd="1" destOrd="0" presId="urn:microsoft.com/office/officeart/2005/8/layout/hierarchy2"/>
    <dgm:cxn modelId="{ECBEB9D8-E661-49F3-A0CC-5F6D6274C3E5}" type="presOf" srcId="{D90BE22E-AC19-433A-AC60-8C7AC962530A}" destId="{D1B4659C-689F-44DC-AD3C-097259D2F539}" srcOrd="1" destOrd="0" presId="urn:microsoft.com/office/officeart/2005/8/layout/hierarchy2"/>
    <dgm:cxn modelId="{B2149BDC-FE32-41A2-B5C7-780C58FBFBCE}" type="presOf" srcId="{C3675854-ECF3-442A-A568-4F3C0D30B151}" destId="{132D4F05-0BE7-4C9C-BE09-4C2679D87128}" srcOrd="0" destOrd="0" presId="urn:microsoft.com/office/officeart/2005/8/layout/hierarchy2"/>
    <dgm:cxn modelId="{CED840DD-C44A-488B-BB48-DB4AAC0C6938}" srcId="{9AA36D3B-6B1D-466C-9D0B-C3D21CE7793F}" destId="{F70FC78A-BB87-4373-B5F7-33177AA4EDAC}" srcOrd="0" destOrd="0" parTransId="{C3675854-ECF3-442A-A568-4F3C0D30B151}" sibTransId="{26D6AAFD-90B0-4596-A15C-04BF17996BB0}"/>
    <dgm:cxn modelId="{2D6AC0F0-FF4D-4C45-A905-148E3E6C72AB}" type="presOf" srcId="{9AA36D3B-6B1D-466C-9D0B-C3D21CE7793F}" destId="{5172C556-91C0-4BE1-8E0A-AAE01F559BAF}" srcOrd="0" destOrd="0" presId="urn:microsoft.com/office/officeart/2005/8/layout/hierarchy2"/>
    <dgm:cxn modelId="{1FB62DFF-3E17-4FDE-8CE0-9BCCBE01A8A4}" type="presOf" srcId="{D62777BA-FDD6-42AD-824F-33C6833D8936}" destId="{40BFE5EA-A659-4742-82CA-F16190CC8D9A}" srcOrd="0" destOrd="0" presId="urn:microsoft.com/office/officeart/2005/8/layout/hierarchy2"/>
    <dgm:cxn modelId="{7F261849-08B7-4059-8F2D-23BF12EB8D88}" type="presParOf" srcId="{873A629F-A356-4D67-94DF-E894886A8AC0}" destId="{9BEC1E48-49B1-4E55-9646-4576876B57AB}" srcOrd="0" destOrd="0" presId="urn:microsoft.com/office/officeart/2005/8/layout/hierarchy2"/>
    <dgm:cxn modelId="{C99E6802-F24A-4DF5-ACC0-43B60229E3B5}" type="presParOf" srcId="{9BEC1E48-49B1-4E55-9646-4576876B57AB}" destId="{66778A35-EC1B-47CD-AEF4-01AF692F00E6}" srcOrd="0" destOrd="0" presId="urn:microsoft.com/office/officeart/2005/8/layout/hierarchy2"/>
    <dgm:cxn modelId="{F1E6B14A-ED04-4EC0-BC2A-D149082B3A3F}" type="presParOf" srcId="{9BEC1E48-49B1-4E55-9646-4576876B57AB}" destId="{B8B8EA49-21C7-4D5C-A3B5-1812FED45B1C}" srcOrd="1" destOrd="0" presId="urn:microsoft.com/office/officeart/2005/8/layout/hierarchy2"/>
    <dgm:cxn modelId="{E05B8420-60BF-424E-ADDE-683DAF4079A9}" type="presParOf" srcId="{B8B8EA49-21C7-4D5C-A3B5-1812FED45B1C}" destId="{48426444-FB41-4556-8F56-C82A3FEDD0BA}" srcOrd="0" destOrd="0" presId="urn:microsoft.com/office/officeart/2005/8/layout/hierarchy2"/>
    <dgm:cxn modelId="{20A6816E-87EF-4034-A51D-68C6A70F7BB1}" type="presParOf" srcId="{48426444-FB41-4556-8F56-C82A3FEDD0BA}" destId="{ED59327E-1D3B-4384-8491-7C5BB6BD7F32}" srcOrd="0" destOrd="0" presId="urn:microsoft.com/office/officeart/2005/8/layout/hierarchy2"/>
    <dgm:cxn modelId="{B31FD0FB-1439-4747-8728-45C06BD1C3F1}" type="presParOf" srcId="{B8B8EA49-21C7-4D5C-A3B5-1812FED45B1C}" destId="{030E3319-47C2-41E3-98BE-911A53F4C709}" srcOrd="1" destOrd="0" presId="urn:microsoft.com/office/officeart/2005/8/layout/hierarchy2"/>
    <dgm:cxn modelId="{AF8FB95A-6134-448D-BE34-28B74AA1FFC6}" type="presParOf" srcId="{030E3319-47C2-41E3-98BE-911A53F4C709}" destId="{71F00D5C-5667-4E73-B2BF-8FE281D9E5A9}" srcOrd="0" destOrd="0" presId="urn:microsoft.com/office/officeart/2005/8/layout/hierarchy2"/>
    <dgm:cxn modelId="{E79DB441-00B3-488A-BF06-E3A432A25EB1}" type="presParOf" srcId="{030E3319-47C2-41E3-98BE-911A53F4C709}" destId="{B5FF86A9-6AB7-44A7-B178-21C14B5EF4CF}" srcOrd="1" destOrd="0" presId="urn:microsoft.com/office/officeart/2005/8/layout/hierarchy2"/>
    <dgm:cxn modelId="{6A68B60A-0440-435F-93E7-6600771A3993}" type="presParOf" srcId="{B5FF86A9-6AB7-44A7-B178-21C14B5EF4CF}" destId="{610EC75C-49AD-4492-9078-319AB25E7596}" srcOrd="0" destOrd="0" presId="urn:microsoft.com/office/officeart/2005/8/layout/hierarchy2"/>
    <dgm:cxn modelId="{E3AFBF5F-9D4D-441F-9280-F30A06395BC5}" type="presParOf" srcId="{610EC75C-49AD-4492-9078-319AB25E7596}" destId="{EE1DCB5B-9CB9-4381-BA1A-EFA5A7FB0FA7}" srcOrd="0" destOrd="0" presId="urn:microsoft.com/office/officeart/2005/8/layout/hierarchy2"/>
    <dgm:cxn modelId="{6EDDA72F-5CD4-49F2-B89E-1B9EF7E8D788}" type="presParOf" srcId="{B5FF86A9-6AB7-44A7-B178-21C14B5EF4CF}" destId="{14D80BA6-2CD3-4657-88A9-BA62371CBA1D}" srcOrd="1" destOrd="0" presId="urn:microsoft.com/office/officeart/2005/8/layout/hierarchy2"/>
    <dgm:cxn modelId="{5E229F93-7D41-4760-9D1A-4B6DC2A62AF7}" type="presParOf" srcId="{14D80BA6-2CD3-4657-88A9-BA62371CBA1D}" destId="{F0DD9B1E-AC5A-4CEA-BED1-8A13329204E1}" srcOrd="0" destOrd="0" presId="urn:microsoft.com/office/officeart/2005/8/layout/hierarchy2"/>
    <dgm:cxn modelId="{4A6D351F-65BC-4131-9FBB-30927FF90EE0}" type="presParOf" srcId="{14D80BA6-2CD3-4657-88A9-BA62371CBA1D}" destId="{945BA034-C589-404B-9D93-DEE3FA738BBB}" srcOrd="1" destOrd="0" presId="urn:microsoft.com/office/officeart/2005/8/layout/hierarchy2"/>
    <dgm:cxn modelId="{155AF708-9276-4AFC-A246-CA322BE24FEC}" type="presParOf" srcId="{945BA034-C589-404B-9D93-DEE3FA738BBB}" destId="{A8694A1D-99F5-4F25-A23E-D0822890573C}" srcOrd="0" destOrd="0" presId="urn:microsoft.com/office/officeart/2005/8/layout/hierarchy2"/>
    <dgm:cxn modelId="{EEFABDB6-7C46-448A-BBB4-9ACB2AC5F62F}" type="presParOf" srcId="{A8694A1D-99F5-4F25-A23E-D0822890573C}" destId="{0BD2F71B-5C42-4FD1-B7CA-5334CACFF856}" srcOrd="0" destOrd="0" presId="urn:microsoft.com/office/officeart/2005/8/layout/hierarchy2"/>
    <dgm:cxn modelId="{45D4A873-F293-423F-905A-8C001404A166}" type="presParOf" srcId="{945BA034-C589-404B-9D93-DEE3FA738BBB}" destId="{4E60BBCF-17C0-49A8-A095-380621FF0849}" srcOrd="1" destOrd="0" presId="urn:microsoft.com/office/officeart/2005/8/layout/hierarchy2"/>
    <dgm:cxn modelId="{D25735F9-1EDE-45E5-BCA9-5F7310F6BBC6}" type="presParOf" srcId="{4E60BBCF-17C0-49A8-A095-380621FF0849}" destId="{5E893E24-5198-480A-851C-F0450AAA03C7}" srcOrd="0" destOrd="0" presId="urn:microsoft.com/office/officeart/2005/8/layout/hierarchy2"/>
    <dgm:cxn modelId="{CD240FC7-CC46-4CD3-BF2A-880739F94C20}" type="presParOf" srcId="{4E60BBCF-17C0-49A8-A095-380621FF0849}" destId="{39865E5F-922C-41BB-8796-366D0D30F116}" srcOrd="1" destOrd="0" presId="urn:microsoft.com/office/officeart/2005/8/layout/hierarchy2"/>
    <dgm:cxn modelId="{8E755614-B009-4A7F-A74A-DBEFA066FDA4}" type="presParOf" srcId="{B5FF86A9-6AB7-44A7-B178-21C14B5EF4CF}" destId="{71BBC1A4-4B4E-4955-B48E-8FE879D42786}" srcOrd="2" destOrd="0" presId="urn:microsoft.com/office/officeart/2005/8/layout/hierarchy2"/>
    <dgm:cxn modelId="{9DAD54B4-C289-4F83-95C8-93C17E85E987}" type="presParOf" srcId="{71BBC1A4-4B4E-4955-B48E-8FE879D42786}" destId="{D1B4659C-689F-44DC-AD3C-097259D2F539}" srcOrd="0" destOrd="0" presId="urn:microsoft.com/office/officeart/2005/8/layout/hierarchy2"/>
    <dgm:cxn modelId="{C236F073-FDCB-48FD-B51E-135AF93B3D2D}" type="presParOf" srcId="{B5FF86A9-6AB7-44A7-B178-21C14B5EF4CF}" destId="{4B939EBB-D3E0-4C9C-860A-685FAF7E4C65}" srcOrd="3" destOrd="0" presId="urn:microsoft.com/office/officeart/2005/8/layout/hierarchy2"/>
    <dgm:cxn modelId="{DD161841-5896-465E-B9AF-EF9C0E09759B}" type="presParOf" srcId="{4B939EBB-D3E0-4C9C-860A-685FAF7E4C65}" destId="{1DE449DD-AB74-477A-A777-56080262EDC3}" srcOrd="0" destOrd="0" presId="urn:microsoft.com/office/officeart/2005/8/layout/hierarchy2"/>
    <dgm:cxn modelId="{C2FFD6D7-8D50-4EA5-9696-EAD1353DBC9E}" type="presParOf" srcId="{4B939EBB-D3E0-4C9C-860A-685FAF7E4C65}" destId="{5735F4B2-B020-496B-83FB-E297AB74AF36}" srcOrd="1" destOrd="0" presId="urn:microsoft.com/office/officeart/2005/8/layout/hierarchy2"/>
    <dgm:cxn modelId="{51829346-35C5-4A6F-8D82-E0BE09C58E56}" type="presParOf" srcId="{5735F4B2-B020-496B-83FB-E297AB74AF36}" destId="{DAFCF042-861C-475C-AF0C-5795A3816D6D}" srcOrd="0" destOrd="0" presId="urn:microsoft.com/office/officeart/2005/8/layout/hierarchy2"/>
    <dgm:cxn modelId="{6919B4B2-785A-4B33-B9A2-0B97A1E7BC41}" type="presParOf" srcId="{DAFCF042-861C-475C-AF0C-5795A3816D6D}" destId="{2CC86317-7E32-49BD-A82B-D736801A1501}" srcOrd="0" destOrd="0" presId="urn:microsoft.com/office/officeart/2005/8/layout/hierarchy2"/>
    <dgm:cxn modelId="{5C2E4066-BDDC-4708-9A86-EFD7BFD1844B}" type="presParOf" srcId="{5735F4B2-B020-496B-83FB-E297AB74AF36}" destId="{F6454C02-85C9-445C-BD38-95944CF6B205}" srcOrd="1" destOrd="0" presId="urn:microsoft.com/office/officeart/2005/8/layout/hierarchy2"/>
    <dgm:cxn modelId="{6657AD0D-2C77-4282-B96D-B9E3384A4741}" type="presParOf" srcId="{F6454C02-85C9-445C-BD38-95944CF6B205}" destId="{C43AF7C8-9ED0-4AB8-A121-D9BC988B43D6}" srcOrd="0" destOrd="0" presId="urn:microsoft.com/office/officeart/2005/8/layout/hierarchy2"/>
    <dgm:cxn modelId="{44060E0B-CA2D-4F02-A528-FDA46716517E}" type="presParOf" srcId="{F6454C02-85C9-445C-BD38-95944CF6B205}" destId="{D1B0572E-5138-4B86-9474-46438EFFCD09}" srcOrd="1" destOrd="0" presId="urn:microsoft.com/office/officeart/2005/8/layout/hierarchy2"/>
    <dgm:cxn modelId="{6B2BDA9C-6903-4865-8EE4-915CDD4E5DAF}" type="presParOf" srcId="{B8B8EA49-21C7-4D5C-A3B5-1812FED45B1C}" destId="{40BFE5EA-A659-4742-82CA-F16190CC8D9A}" srcOrd="2" destOrd="0" presId="urn:microsoft.com/office/officeart/2005/8/layout/hierarchy2"/>
    <dgm:cxn modelId="{C6C89C88-11A6-4660-AA74-B91D3269DF4C}" type="presParOf" srcId="{40BFE5EA-A659-4742-82CA-F16190CC8D9A}" destId="{3E324EEA-2995-40DD-9845-C9192ECAE759}" srcOrd="0" destOrd="0" presId="urn:microsoft.com/office/officeart/2005/8/layout/hierarchy2"/>
    <dgm:cxn modelId="{ED4CB246-DA82-4C1B-82C7-6B6415BC9E1D}" type="presParOf" srcId="{B8B8EA49-21C7-4D5C-A3B5-1812FED45B1C}" destId="{439E4C22-F26C-4C89-AE88-B283614396DD}" srcOrd="3" destOrd="0" presId="urn:microsoft.com/office/officeart/2005/8/layout/hierarchy2"/>
    <dgm:cxn modelId="{7632BC4D-5BE6-4ED4-A403-7CBDBF47EA6F}" type="presParOf" srcId="{439E4C22-F26C-4C89-AE88-B283614396DD}" destId="{20F141B8-74E3-48B7-8632-50D7F3AA1289}" srcOrd="0" destOrd="0" presId="urn:microsoft.com/office/officeart/2005/8/layout/hierarchy2"/>
    <dgm:cxn modelId="{EFB2E859-32AD-43A3-8B37-2AAE78E132D3}" type="presParOf" srcId="{439E4C22-F26C-4C89-AE88-B283614396DD}" destId="{29DA2A1D-F067-4BC8-B325-E636E034D017}" srcOrd="1" destOrd="0" presId="urn:microsoft.com/office/officeart/2005/8/layout/hierarchy2"/>
    <dgm:cxn modelId="{577D7687-F721-4FE5-9786-1630895E597B}" type="presParOf" srcId="{29DA2A1D-F067-4BC8-B325-E636E034D017}" destId="{FE00FB8D-1318-4917-8C5B-8324E67D9A20}" srcOrd="0" destOrd="0" presId="urn:microsoft.com/office/officeart/2005/8/layout/hierarchy2"/>
    <dgm:cxn modelId="{38F8687C-B1DC-46BC-B972-C3A86BCA4A08}" type="presParOf" srcId="{FE00FB8D-1318-4917-8C5B-8324E67D9A20}" destId="{BA222013-655F-43F6-83B5-0317A0CAAEB1}" srcOrd="0" destOrd="0" presId="urn:microsoft.com/office/officeart/2005/8/layout/hierarchy2"/>
    <dgm:cxn modelId="{514DFAD5-C1CE-4C50-9FA0-B1A64C6C1F24}" type="presParOf" srcId="{29DA2A1D-F067-4BC8-B325-E636E034D017}" destId="{CC07DDB6-26BD-4BB1-8E0D-930EB1F13C5C}" srcOrd="1" destOrd="0" presId="urn:microsoft.com/office/officeart/2005/8/layout/hierarchy2"/>
    <dgm:cxn modelId="{14CA6FEC-3794-480C-8BE8-E679875E971B}" type="presParOf" srcId="{CC07DDB6-26BD-4BB1-8E0D-930EB1F13C5C}" destId="{E887C96F-7067-4088-907D-EA41875B5AA4}" srcOrd="0" destOrd="0" presId="urn:microsoft.com/office/officeart/2005/8/layout/hierarchy2"/>
    <dgm:cxn modelId="{E50C6168-CD39-4329-A35C-B1D6EA1D3F10}" type="presParOf" srcId="{CC07DDB6-26BD-4BB1-8E0D-930EB1F13C5C}" destId="{A9EC3FC8-5BCA-42E9-BAF5-1BF1C92CE132}" srcOrd="1" destOrd="0" presId="urn:microsoft.com/office/officeart/2005/8/layout/hierarchy2"/>
    <dgm:cxn modelId="{25ECE787-3EB9-4A7A-AE4E-9B8CCDDD4C16}" type="presParOf" srcId="{A9EC3FC8-5BCA-42E9-BAF5-1BF1C92CE132}" destId="{470ECD52-692D-4103-A6B6-49E298634908}" srcOrd="0" destOrd="0" presId="urn:microsoft.com/office/officeart/2005/8/layout/hierarchy2"/>
    <dgm:cxn modelId="{619264FE-D0DA-4006-ACBB-D2E3EF9E5AF1}" type="presParOf" srcId="{470ECD52-692D-4103-A6B6-49E298634908}" destId="{58FC5ECD-2E95-4EE1-BEB1-9C05A9B866E6}" srcOrd="0" destOrd="0" presId="urn:microsoft.com/office/officeart/2005/8/layout/hierarchy2"/>
    <dgm:cxn modelId="{5FE05628-BDD4-4718-9F76-4003061D0B5B}" type="presParOf" srcId="{A9EC3FC8-5BCA-42E9-BAF5-1BF1C92CE132}" destId="{B07BC859-00E2-46C9-B35C-7DBD8B5924FB}" srcOrd="1" destOrd="0" presId="urn:microsoft.com/office/officeart/2005/8/layout/hierarchy2"/>
    <dgm:cxn modelId="{DDDAE86A-9474-4F79-AF9C-69B8E75B5372}" type="presParOf" srcId="{B07BC859-00E2-46C9-B35C-7DBD8B5924FB}" destId="{A067E39F-AB78-4ACB-A419-2D0C2E209519}" srcOrd="0" destOrd="0" presId="urn:microsoft.com/office/officeart/2005/8/layout/hierarchy2"/>
    <dgm:cxn modelId="{FA536DD0-B3B0-4E95-B943-9229476A388D}" type="presParOf" srcId="{B07BC859-00E2-46C9-B35C-7DBD8B5924FB}" destId="{68B0FAB2-D0A8-41D5-93E4-0143D7875707}" srcOrd="1" destOrd="0" presId="urn:microsoft.com/office/officeart/2005/8/layout/hierarchy2"/>
    <dgm:cxn modelId="{9284FBC6-300B-442C-AD07-1D1BBB8A2D16}" type="presParOf" srcId="{29DA2A1D-F067-4BC8-B325-E636E034D017}" destId="{FC3E9691-1167-43C8-831A-0BDC3E7AB95B}" srcOrd="2" destOrd="0" presId="urn:microsoft.com/office/officeart/2005/8/layout/hierarchy2"/>
    <dgm:cxn modelId="{2A56C1E4-AC50-4B4E-83DD-A5A6201FF166}" type="presParOf" srcId="{FC3E9691-1167-43C8-831A-0BDC3E7AB95B}" destId="{EFE6F188-099A-4FD2-B38A-B3BE6949B9CA}" srcOrd="0" destOrd="0" presId="urn:microsoft.com/office/officeart/2005/8/layout/hierarchy2"/>
    <dgm:cxn modelId="{2B2A6D14-9E50-429E-91CD-B7ED9CB4F090}" type="presParOf" srcId="{29DA2A1D-F067-4BC8-B325-E636E034D017}" destId="{3BF6683C-D133-4EBC-8224-539AEE5A17E2}" srcOrd="3" destOrd="0" presId="urn:microsoft.com/office/officeart/2005/8/layout/hierarchy2"/>
    <dgm:cxn modelId="{CB6EFAF3-CF60-475E-9A08-C04AA5B765C5}" type="presParOf" srcId="{3BF6683C-D133-4EBC-8224-539AEE5A17E2}" destId="{5172C556-91C0-4BE1-8E0A-AAE01F559BAF}" srcOrd="0" destOrd="0" presId="urn:microsoft.com/office/officeart/2005/8/layout/hierarchy2"/>
    <dgm:cxn modelId="{1399A336-2C94-402C-A96B-FD679AF73DE5}" type="presParOf" srcId="{3BF6683C-D133-4EBC-8224-539AEE5A17E2}" destId="{AB719552-7C4F-4720-A1EE-3271C197D668}" srcOrd="1" destOrd="0" presId="urn:microsoft.com/office/officeart/2005/8/layout/hierarchy2"/>
    <dgm:cxn modelId="{93A3F5CD-62F2-4954-8696-EE10B93DCF96}" type="presParOf" srcId="{AB719552-7C4F-4720-A1EE-3271C197D668}" destId="{132D4F05-0BE7-4C9C-BE09-4C2679D87128}" srcOrd="0" destOrd="0" presId="urn:microsoft.com/office/officeart/2005/8/layout/hierarchy2"/>
    <dgm:cxn modelId="{3B0CB5FB-18F9-442A-B5B9-0F2E534C115E}" type="presParOf" srcId="{132D4F05-0BE7-4C9C-BE09-4C2679D87128}" destId="{D12B25FF-305F-4930-A8DF-4325634F2064}" srcOrd="0" destOrd="0" presId="urn:microsoft.com/office/officeart/2005/8/layout/hierarchy2"/>
    <dgm:cxn modelId="{BE6E6900-F5BC-4368-9CA4-1DA2E1854CF1}" type="presParOf" srcId="{AB719552-7C4F-4720-A1EE-3271C197D668}" destId="{FE96E806-FEDB-4492-B007-0FFC1B208B55}" srcOrd="1" destOrd="0" presId="urn:microsoft.com/office/officeart/2005/8/layout/hierarchy2"/>
    <dgm:cxn modelId="{477F299C-6757-40CB-935A-5EE1A45AFAF4}" type="presParOf" srcId="{FE96E806-FEDB-4492-B007-0FFC1B208B55}" destId="{9012F639-0B4F-433A-9C2D-D23780383E50}" srcOrd="0" destOrd="0" presId="urn:microsoft.com/office/officeart/2005/8/layout/hierarchy2"/>
    <dgm:cxn modelId="{BEDDCEC9-3B90-4A80-B6A9-823F54AA8CE0}" type="presParOf" srcId="{FE96E806-FEDB-4492-B007-0FFC1B208B55}" destId="{D65B9753-6A5F-4BE3-8939-2878A2DAC67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1420BB-A5DE-4E4C-ADF2-5C5F9C6576DE}" type="doc">
      <dgm:prSet loTypeId="urn:microsoft.com/office/officeart/2005/8/layout/hierarchy6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419B9FE-FCC3-40B8-96C4-E353C5486703}">
      <dgm:prSet phldrT="[Texto]"/>
      <dgm:spPr/>
      <dgm:t>
        <a:bodyPr/>
        <a:lstStyle/>
        <a:p>
          <a:r>
            <a:rPr lang="es-MX" dirty="0"/>
            <a:t>Indicadores</a:t>
          </a:r>
          <a:endParaRPr lang="es-CO" dirty="0"/>
        </a:p>
      </dgm:t>
    </dgm:pt>
    <dgm:pt modelId="{63EC353A-9927-4747-AF19-CABB0DC0E0C2}" type="parTrans" cxnId="{9A21B59D-2B81-461B-B9B0-8193A7F8385E}">
      <dgm:prSet/>
      <dgm:spPr/>
      <dgm:t>
        <a:bodyPr/>
        <a:lstStyle/>
        <a:p>
          <a:endParaRPr lang="es-CO"/>
        </a:p>
      </dgm:t>
    </dgm:pt>
    <dgm:pt modelId="{E36BFC42-CF08-4788-A5BA-5E9085FFA7CA}" type="sibTrans" cxnId="{9A21B59D-2B81-461B-B9B0-8193A7F8385E}">
      <dgm:prSet/>
      <dgm:spPr/>
      <dgm:t>
        <a:bodyPr/>
        <a:lstStyle/>
        <a:p>
          <a:endParaRPr lang="es-CO"/>
        </a:p>
      </dgm:t>
    </dgm:pt>
    <dgm:pt modelId="{8CB0D1C0-DD19-41F0-A99F-3EA52EF7CBD1}">
      <dgm:prSet phldrT="[Texto]"/>
      <dgm:spPr/>
      <dgm:t>
        <a:bodyPr/>
        <a:lstStyle/>
        <a:p>
          <a:r>
            <a:rPr lang="es-CO" b="1" dirty="0"/>
            <a:t>Medidas de Tendencia Central (</a:t>
          </a:r>
          <a:r>
            <a:rPr lang="es-MX" dirty="0"/>
            <a:t>Estas medidas indican el punto central o típico de un conjunto de datos</a:t>
          </a:r>
          <a:r>
            <a:rPr lang="es-CO" b="1" dirty="0"/>
            <a:t>)</a:t>
          </a:r>
          <a:endParaRPr lang="es-CO" dirty="0"/>
        </a:p>
      </dgm:t>
    </dgm:pt>
    <dgm:pt modelId="{70E44C26-C25F-468B-A05C-9347A363A974}" type="parTrans" cxnId="{E07F27FF-4A08-4D25-A13F-B70EB763F296}">
      <dgm:prSet/>
      <dgm:spPr/>
      <dgm:t>
        <a:bodyPr/>
        <a:lstStyle/>
        <a:p>
          <a:endParaRPr lang="es-CO"/>
        </a:p>
      </dgm:t>
    </dgm:pt>
    <dgm:pt modelId="{9C7FA84C-468F-42D2-8113-83121BD95D94}" type="sibTrans" cxnId="{E07F27FF-4A08-4D25-A13F-B70EB763F296}">
      <dgm:prSet/>
      <dgm:spPr/>
      <dgm:t>
        <a:bodyPr/>
        <a:lstStyle/>
        <a:p>
          <a:endParaRPr lang="es-CO"/>
        </a:p>
      </dgm:t>
    </dgm:pt>
    <dgm:pt modelId="{2ED4C204-A1D6-4073-A49A-6F0EA25B5214}">
      <dgm:prSet phldrT="[Texto]"/>
      <dgm:spPr/>
      <dgm:t>
        <a:bodyPr/>
        <a:lstStyle/>
        <a:p>
          <a:r>
            <a:rPr lang="es-CO" dirty="0"/>
            <a:t>Media, Mediana, Moda</a:t>
          </a:r>
        </a:p>
      </dgm:t>
    </dgm:pt>
    <dgm:pt modelId="{F104EDFA-C45A-40D9-98AF-D92D40C3E30D}" type="parTrans" cxnId="{8F7AF57E-7F16-4E9A-AB5C-356611A17C4C}">
      <dgm:prSet/>
      <dgm:spPr/>
      <dgm:t>
        <a:bodyPr/>
        <a:lstStyle/>
        <a:p>
          <a:endParaRPr lang="es-CO"/>
        </a:p>
      </dgm:t>
    </dgm:pt>
    <dgm:pt modelId="{9A294A14-86EE-4F0C-B74C-AC845368366C}" type="sibTrans" cxnId="{8F7AF57E-7F16-4E9A-AB5C-356611A17C4C}">
      <dgm:prSet/>
      <dgm:spPr/>
      <dgm:t>
        <a:bodyPr/>
        <a:lstStyle/>
        <a:p>
          <a:endParaRPr lang="es-CO"/>
        </a:p>
      </dgm:t>
    </dgm:pt>
    <dgm:pt modelId="{956F3593-10DB-4A18-8E2C-51EF7AADED33}">
      <dgm:prSet phldrT="[Texto]"/>
      <dgm:spPr/>
      <dgm:t>
        <a:bodyPr/>
        <a:lstStyle/>
        <a:p>
          <a:r>
            <a:rPr lang="es-MX" b="1" dirty="0"/>
            <a:t>Medidas de Dispersión </a:t>
          </a:r>
          <a:r>
            <a:rPr lang="es-MX" dirty="0"/>
            <a:t>(Estas medidas indican cómo se distribuyen los datos alrededor de las medidas de tendencia central)</a:t>
          </a:r>
          <a:endParaRPr lang="es-CO" dirty="0"/>
        </a:p>
      </dgm:t>
    </dgm:pt>
    <dgm:pt modelId="{18FAC07B-E4CF-4FBF-B5AB-85E3CF9361F4}" type="parTrans" cxnId="{1EB6D74D-6CFC-4BFF-88E5-B24B002D9FE4}">
      <dgm:prSet/>
      <dgm:spPr/>
      <dgm:t>
        <a:bodyPr/>
        <a:lstStyle/>
        <a:p>
          <a:endParaRPr lang="es-CO"/>
        </a:p>
      </dgm:t>
    </dgm:pt>
    <dgm:pt modelId="{D8A9DC66-ADD2-4834-90C6-17AC4384C336}" type="sibTrans" cxnId="{1EB6D74D-6CFC-4BFF-88E5-B24B002D9FE4}">
      <dgm:prSet/>
      <dgm:spPr/>
      <dgm:t>
        <a:bodyPr/>
        <a:lstStyle/>
        <a:p>
          <a:endParaRPr lang="es-CO"/>
        </a:p>
      </dgm:t>
    </dgm:pt>
    <dgm:pt modelId="{DB1BB1BE-5B66-4CC8-B5F7-86F3392814AD}">
      <dgm:prSet phldrT="[Texto]"/>
      <dgm:spPr/>
      <dgm:t>
        <a:bodyPr/>
        <a:lstStyle/>
        <a:p>
          <a:r>
            <a:rPr lang="es-CO" dirty="0"/>
            <a:t>Rango, Varianza, Desviación Estándar, Rango Intercuartílico (IQR)</a:t>
          </a:r>
        </a:p>
      </dgm:t>
    </dgm:pt>
    <dgm:pt modelId="{B595F479-00F5-4636-832C-0D1357490406}" type="parTrans" cxnId="{F5E87D1B-DB4C-4CCB-A43D-735510B18BB0}">
      <dgm:prSet/>
      <dgm:spPr/>
      <dgm:t>
        <a:bodyPr/>
        <a:lstStyle/>
        <a:p>
          <a:endParaRPr lang="es-CO"/>
        </a:p>
      </dgm:t>
    </dgm:pt>
    <dgm:pt modelId="{70088C7E-D661-4992-A6C5-4E2F63DA87EB}" type="sibTrans" cxnId="{F5E87D1B-DB4C-4CCB-A43D-735510B18BB0}">
      <dgm:prSet/>
      <dgm:spPr/>
      <dgm:t>
        <a:bodyPr/>
        <a:lstStyle/>
        <a:p>
          <a:endParaRPr lang="es-CO"/>
        </a:p>
      </dgm:t>
    </dgm:pt>
    <dgm:pt modelId="{86F40767-AA68-45C2-BCEE-F6ADFFEDA220}">
      <dgm:prSet phldrT="[Texto]"/>
      <dgm:spPr/>
      <dgm:t>
        <a:bodyPr/>
        <a:lstStyle/>
        <a:p>
          <a:r>
            <a:rPr lang="es-MX" b="1" dirty="0"/>
            <a:t>Medidas de Forma </a:t>
          </a:r>
          <a:r>
            <a:rPr lang="es-MX" dirty="0"/>
            <a:t>(Estas medidas describen la forma de la distribución de los datos)</a:t>
          </a:r>
          <a:endParaRPr lang="es-CO" dirty="0"/>
        </a:p>
      </dgm:t>
    </dgm:pt>
    <dgm:pt modelId="{FAD94642-8741-4EA7-A25F-FC0653019182}" type="parTrans" cxnId="{26AEF2C0-5E5C-4D57-8A59-C6B6D1315A97}">
      <dgm:prSet/>
      <dgm:spPr/>
      <dgm:t>
        <a:bodyPr/>
        <a:lstStyle/>
        <a:p>
          <a:endParaRPr lang="es-CO"/>
        </a:p>
      </dgm:t>
    </dgm:pt>
    <dgm:pt modelId="{C3046E18-427E-4710-B83F-BAD0F4E22D7D}" type="sibTrans" cxnId="{26AEF2C0-5E5C-4D57-8A59-C6B6D1315A97}">
      <dgm:prSet/>
      <dgm:spPr/>
      <dgm:t>
        <a:bodyPr/>
        <a:lstStyle/>
        <a:p>
          <a:endParaRPr lang="es-CO"/>
        </a:p>
      </dgm:t>
    </dgm:pt>
    <dgm:pt modelId="{0CA4F306-DF92-4465-97DB-CADDC36F1A5D}">
      <dgm:prSet phldrT="[Texto]"/>
      <dgm:spPr/>
      <dgm:t>
        <a:bodyPr/>
        <a:lstStyle/>
        <a:p>
          <a:r>
            <a:rPr lang="es-CO" dirty="0"/>
            <a:t>Asimetría, Curtosis</a:t>
          </a:r>
        </a:p>
      </dgm:t>
    </dgm:pt>
    <dgm:pt modelId="{2E9A7C3E-7861-4256-9443-2BC6D11D4AAA}" type="parTrans" cxnId="{4DDB4CF7-B7F3-4D5C-B93C-120C3AE1544A}">
      <dgm:prSet/>
      <dgm:spPr/>
      <dgm:t>
        <a:bodyPr/>
        <a:lstStyle/>
        <a:p>
          <a:endParaRPr lang="es-CO"/>
        </a:p>
      </dgm:t>
    </dgm:pt>
    <dgm:pt modelId="{508AA512-A910-4D37-AE79-4A46B9B0C896}" type="sibTrans" cxnId="{4DDB4CF7-B7F3-4D5C-B93C-120C3AE1544A}">
      <dgm:prSet/>
      <dgm:spPr/>
      <dgm:t>
        <a:bodyPr/>
        <a:lstStyle/>
        <a:p>
          <a:endParaRPr lang="es-CO"/>
        </a:p>
      </dgm:t>
    </dgm:pt>
    <dgm:pt modelId="{3A5E9840-4224-4CC6-B299-B610F25854B4}">
      <dgm:prSet phldrT="[Texto]"/>
      <dgm:spPr/>
      <dgm:t>
        <a:bodyPr/>
        <a:lstStyle/>
        <a:p>
          <a:r>
            <a:rPr lang="es-MX" b="1" dirty="0"/>
            <a:t>Medidas de Posición Relativa </a:t>
          </a:r>
          <a:r>
            <a:rPr lang="es-MX" dirty="0"/>
            <a:t>(Estas medidas indican la posición de un valor en relación con el resto de los datos)</a:t>
          </a:r>
          <a:endParaRPr lang="es-CO" dirty="0"/>
        </a:p>
      </dgm:t>
    </dgm:pt>
    <dgm:pt modelId="{166C58D8-68A5-4743-9DAA-0B04D9B084AF}" type="parTrans" cxnId="{1A08C87C-1FB9-45AC-92E9-CF5194291A8A}">
      <dgm:prSet/>
      <dgm:spPr/>
      <dgm:t>
        <a:bodyPr/>
        <a:lstStyle/>
        <a:p>
          <a:endParaRPr lang="es-CO"/>
        </a:p>
      </dgm:t>
    </dgm:pt>
    <dgm:pt modelId="{90BFDC9A-798E-4C0D-B895-5B5322D7849C}" type="sibTrans" cxnId="{1A08C87C-1FB9-45AC-92E9-CF5194291A8A}">
      <dgm:prSet/>
      <dgm:spPr/>
      <dgm:t>
        <a:bodyPr/>
        <a:lstStyle/>
        <a:p>
          <a:endParaRPr lang="es-CO"/>
        </a:p>
      </dgm:t>
    </dgm:pt>
    <dgm:pt modelId="{7B6B085B-99D9-4CF6-88E0-924CFADBEC4E}">
      <dgm:prSet phldrT="[Texto]"/>
      <dgm:spPr/>
      <dgm:t>
        <a:bodyPr/>
        <a:lstStyle/>
        <a:p>
          <a:r>
            <a:rPr lang="es-CO" dirty="0"/>
            <a:t>Cuartiles, Percentiles, Deciles</a:t>
          </a:r>
        </a:p>
      </dgm:t>
    </dgm:pt>
    <dgm:pt modelId="{54B5BEFF-0EE9-470B-9497-67D843A0C515}" type="parTrans" cxnId="{D2DFB441-A25E-421B-BDA5-848DEF094545}">
      <dgm:prSet/>
      <dgm:spPr/>
      <dgm:t>
        <a:bodyPr/>
        <a:lstStyle/>
        <a:p>
          <a:endParaRPr lang="es-CO"/>
        </a:p>
      </dgm:t>
    </dgm:pt>
    <dgm:pt modelId="{A36B83CF-F335-4222-8FA1-0BA4C9FE848F}" type="sibTrans" cxnId="{D2DFB441-A25E-421B-BDA5-848DEF094545}">
      <dgm:prSet/>
      <dgm:spPr/>
      <dgm:t>
        <a:bodyPr/>
        <a:lstStyle/>
        <a:p>
          <a:endParaRPr lang="es-CO"/>
        </a:p>
      </dgm:t>
    </dgm:pt>
    <dgm:pt modelId="{A20D0854-3944-4CC6-BAF4-A29CE372A13E}">
      <dgm:prSet phldrT="[Texto]"/>
      <dgm:spPr/>
      <dgm:t>
        <a:bodyPr/>
        <a:lstStyle/>
        <a:p>
          <a:r>
            <a:rPr lang="es-CO" dirty="0"/>
            <a:t> </a:t>
          </a:r>
          <a:r>
            <a:rPr lang="es-MX" dirty="0"/>
            <a:t>Medidas de Asociación (Estas medidas indican la relación entre dos o más variables)</a:t>
          </a:r>
          <a:endParaRPr lang="es-CO" dirty="0"/>
        </a:p>
      </dgm:t>
    </dgm:pt>
    <dgm:pt modelId="{B90B9FE2-E9EF-4B3E-938F-84C326247CB5}" type="parTrans" cxnId="{6CFB819D-9218-4A06-AE42-C62DE2CF1CD8}">
      <dgm:prSet/>
      <dgm:spPr/>
      <dgm:t>
        <a:bodyPr/>
        <a:lstStyle/>
        <a:p>
          <a:endParaRPr lang="es-CO"/>
        </a:p>
      </dgm:t>
    </dgm:pt>
    <dgm:pt modelId="{6B6F3F51-F850-40AB-94BF-DAB2B6C2E8D4}" type="sibTrans" cxnId="{6CFB819D-9218-4A06-AE42-C62DE2CF1CD8}">
      <dgm:prSet/>
      <dgm:spPr/>
      <dgm:t>
        <a:bodyPr/>
        <a:lstStyle/>
        <a:p>
          <a:endParaRPr lang="es-CO"/>
        </a:p>
      </dgm:t>
    </dgm:pt>
    <dgm:pt modelId="{BA288102-1EF7-4C39-A8A6-39DD00CDC556}">
      <dgm:prSet phldrT="[Texto]"/>
      <dgm:spPr/>
      <dgm:t>
        <a:bodyPr/>
        <a:lstStyle/>
        <a:p>
          <a:r>
            <a:rPr lang="es-CO" dirty="0"/>
            <a:t>Covarianza, Correlación</a:t>
          </a:r>
        </a:p>
      </dgm:t>
    </dgm:pt>
    <dgm:pt modelId="{9DEDF435-2457-4AAD-A296-FA5308413F47}" type="parTrans" cxnId="{16713680-256B-4A1E-9FAF-EE54A6FE041A}">
      <dgm:prSet/>
      <dgm:spPr/>
      <dgm:t>
        <a:bodyPr/>
        <a:lstStyle/>
        <a:p>
          <a:endParaRPr lang="es-CO"/>
        </a:p>
      </dgm:t>
    </dgm:pt>
    <dgm:pt modelId="{256F172E-4C30-4458-878B-85FA8E0BA7FE}" type="sibTrans" cxnId="{16713680-256B-4A1E-9FAF-EE54A6FE041A}">
      <dgm:prSet/>
      <dgm:spPr/>
      <dgm:t>
        <a:bodyPr/>
        <a:lstStyle/>
        <a:p>
          <a:endParaRPr lang="es-CO"/>
        </a:p>
      </dgm:t>
    </dgm:pt>
    <dgm:pt modelId="{9B61128E-E8A3-433F-A91A-449693F7EEB4}" type="pres">
      <dgm:prSet presAssocID="{F81420BB-A5DE-4E4C-ADF2-5C5F9C6576D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75240E7-47B1-418D-B7CE-05496AC1AEC2}" type="pres">
      <dgm:prSet presAssocID="{F81420BB-A5DE-4E4C-ADF2-5C5F9C6576DE}" presName="hierFlow" presStyleCnt="0"/>
      <dgm:spPr/>
    </dgm:pt>
    <dgm:pt modelId="{61D37B5A-DC43-4AFE-82FA-BD08A9D44733}" type="pres">
      <dgm:prSet presAssocID="{F81420BB-A5DE-4E4C-ADF2-5C5F9C6576D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5A4AFF4-E22C-4706-98D4-3074E087616A}" type="pres">
      <dgm:prSet presAssocID="{6419B9FE-FCC3-40B8-96C4-E353C5486703}" presName="Name14" presStyleCnt="0"/>
      <dgm:spPr/>
    </dgm:pt>
    <dgm:pt modelId="{5954CBC9-E909-4B09-9E49-E0D6D22CC9FF}" type="pres">
      <dgm:prSet presAssocID="{6419B9FE-FCC3-40B8-96C4-E353C5486703}" presName="level1Shape" presStyleLbl="node0" presStyleIdx="0" presStyleCnt="1">
        <dgm:presLayoutVars>
          <dgm:chPref val="3"/>
        </dgm:presLayoutVars>
      </dgm:prSet>
      <dgm:spPr/>
    </dgm:pt>
    <dgm:pt modelId="{6EE9CC17-F6B0-49E7-AE22-2A342A785AB1}" type="pres">
      <dgm:prSet presAssocID="{6419B9FE-FCC3-40B8-96C4-E353C5486703}" presName="hierChild2" presStyleCnt="0"/>
      <dgm:spPr/>
    </dgm:pt>
    <dgm:pt modelId="{B82E00D6-DB73-4E2E-9E7D-1A70BC771CC0}" type="pres">
      <dgm:prSet presAssocID="{70E44C26-C25F-468B-A05C-9347A363A974}" presName="Name19" presStyleLbl="parChTrans1D2" presStyleIdx="0" presStyleCnt="5"/>
      <dgm:spPr/>
    </dgm:pt>
    <dgm:pt modelId="{8C4FC4AB-8C1E-4E6B-833C-3257F9FC8F6A}" type="pres">
      <dgm:prSet presAssocID="{8CB0D1C0-DD19-41F0-A99F-3EA52EF7CBD1}" presName="Name21" presStyleCnt="0"/>
      <dgm:spPr/>
    </dgm:pt>
    <dgm:pt modelId="{C3D46155-BDB6-4C1A-A851-FD813BFC4D37}" type="pres">
      <dgm:prSet presAssocID="{8CB0D1C0-DD19-41F0-A99F-3EA52EF7CBD1}" presName="level2Shape" presStyleLbl="node2" presStyleIdx="0" presStyleCnt="5"/>
      <dgm:spPr/>
    </dgm:pt>
    <dgm:pt modelId="{17FF72A7-B68F-4F60-8602-4C49FB580862}" type="pres">
      <dgm:prSet presAssocID="{8CB0D1C0-DD19-41F0-A99F-3EA52EF7CBD1}" presName="hierChild3" presStyleCnt="0"/>
      <dgm:spPr/>
    </dgm:pt>
    <dgm:pt modelId="{6202664B-ACA4-400A-BFD5-D4853121A118}" type="pres">
      <dgm:prSet presAssocID="{F104EDFA-C45A-40D9-98AF-D92D40C3E30D}" presName="Name19" presStyleLbl="parChTrans1D3" presStyleIdx="0" presStyleCnt="5"/>
      <dgm:spPr/>
    </dgm:pt>
    <dgm:pt modelId="{70037B63-5989-4A9A-B1DB-684E594F964D}" type="pres">
      <dgm:prSet presAssocID="{2ED4C204-A1D6-4073-A49A-6F0EA25B5214}" presName="Name21" presStyleCnt="0"/>
      <dgm:spPr/>
    </dgm:pt>
    <dgm:pt modelId="{6E079F54-5FAD-43D5-A74A-41259ACFEC7C}" type="pres">
      <dgm:prSet presAssocID="{2ED4C204-A1D6-4073-A49A-6F0EA25B5214}" presName="level2Shape" presStyleLbl="node3" presStyleIdx="0" presStyleCnt="5"/>
      <dgm:spPr/>
    </dgm:pt>
    <dgm:pt modelId="{32C2D2A1-8FA6-4A7B-9BD5-591B20C5E3EB}" type="pres">
      <dgm:prSet presAssocID="{2ED4C204-A1D6-4073-A49A-6F0EA25B5214}" presName="hierChild3" presStyleCnt="0"/>
      <dgm:spPr/>
    </dgm:pt>
    <dgm:pt modelId="{22DCCB6D-0E52-42C4-8AE4-AB4072C1D1BA}" type="pres">
      <dgm:prSet presAssocID="{18FAC07B-E4CF-4FBF-B5AB-85E3CF9361F4}" presName="Name19" presStyleLbl="parChTrans1D2" presStyleIdx="1" presStyleCnt="5"/>
      <dgm:spPr/>
    </dgm:pt>
    <dgm:pt modelId="{DD79DCD3-B84D-4A45-AFEF-C6BF5DB8FEE6}" type="pres">
      <dgm:prSet presAssocID="{956F3593-10DB-4A18-8E2C-51EF7AADED33}" presName="Name21" presStyleCnt="0"/>
      <dgm:spPr/>
    </dgm:pt>
    <dgm:pt modelId="{4D9206A2-E264-4FFF-8688-7FB156348E92}" type="pres">
      <dgm:prSet presAssocID="{956F3593-10DB-4A18-8E2C-51EF7AADED33}" presName="level2Shape" presStyleLbl="node2" presStyleIdx="1" presStyleCnt="5"/>
      <dgm:spPr/>
    </dgm:pt>
    <dgm:pt modelId="{246FC301-73E5-4E81-B3B1-637DDF6E8DC1}" type="pres">
      <dgm:prSet presAssocID="{956F3593-10DB-4A18-8E2C-51EF7AADED33}" presName="hierChild3" presStyleCnt="0"/>
      <dgm:spPr/>
    </dgm:pt>
    <dgm:pt modelId="{7B50C4EF-2488-47DD-BBF0-DCEDD93627B7}" type="pres">
      <dgm:prSet presAssocID="{B595F479-00F5-4636-832C-0D1357490406}" presName="Name19" presStyleLbl="parChTrans1D3" presStyleIdx="1" presStyleCnt="5"/>
      <dgm:spPr/>
    </dgm:pt>
    <dgm:pt modelId="{92037567-1019-4976-90C9-C0BF85422E18}" type="pres">
      <dgm:prSet presAssocID="{DB1BB1BE-5B66-4CC8-B5F7-86F3392814AD}" presName="Name21" presStyleCnt="0"/>
      <dgm:spPr/>
    </dgm:pt>
    <dgm:pt modelId="{7194D593-4AEC-41F6-8482-E8F650FF8EFD}" type="pres">
      <dgm:prSet presAssocID="{DB1BB1BE-5B66-4CC8-B5F7-86F3392814AD}" presName="level2Shape" presStyleLbl="node3" presStyleIdx="1" presStyleCnt="5"/>
      <dgm:spPr/>
    </dgm:pt>
    <dgm:pt modelId="{50998C0C-C6F7-4068-9985-1E57994C5CCD}" type="pres">
      <dgm:prSet presAssocID="{DB1BB1BE-5B66-4CC8-B5F7-86F3392814AD}" presName="hierChild3" presStyleCnt="0"/>
      <dgm:spPr/>
    </dgm:pt>
    <dgm:pt modelId="{5CCCC4A3-1E3D-430E-B774-715D68FA4696}" type="pres">
      <dgm:prSet presAssocID="{FAD94642-8741-4EA7-A25F-FC0653019182}" presName="Name19" presStyleLbl="parChTrans1D2" presStyleIdx="2" presStyleCnt="5"/>
      <dgm:spPr/>
    </dgm:pt>
    <dgm:pt modelId="{21FB51C3-33E8-4676-8A28-D06EE46265BA}" type="pres">
      <dgm:prSet presAssocID="{86F40767-AA68-45C2-BCEE-F6ADFFEDA220}" presName="Name21" presStyleCnt="0"/>
      <dgm:spPr/>
    </dgm:pt>
    <dgm:pt modelId="{0E442FF1-6B97-4064-A5E8-CBDCE0FCCAA1}" type="pres">
      <dgm:prSet presAssocID="{86F40767-AA68-45C2-BCEE-F6ADFFEDA220}" presName="level2Shape" presStyleLbl="node2" presStyleIdx="2" presStyleCnt="5"/>
      <dgm:spPr/>
    </dgm:pt>
    <dgm:pt modelId="{FB297B01-AA03-4B41-8CED-86E8AB66D3A9}" type="pres">
      <dgm:prSet presAssocID="{86F40767-AA68-45C2-BCEE-F6ADFFEDA220}" presName="hierChild3" presStyleCnt="0"/>
      <dgm:spPr/>
    </dgm:pt>
    <dgm:pt modelId="{80668D44-518F-4AC3-966E-D4F7D1EAF32D}" type="pres">
      <dgm:prSet presAssocID="{2E9A7C3E-7861-4256-9443-2BC6D11D4AAA}" presName="Name19" presStyleLbl="parChTrans1D3" presStyleIdx="2" presStyleCnt="5"/>
      <dgm:spPr/>
    </dgm:pt>
    <dgm:pt modelId="{782A8544-FDC4-4FE7-BBA3-CEFF86308881}" type="pres">
      <dgm:prSet presAssocID="{0CA4F306-DF92-4465-97DB-CADDC36F1A5D}" presName="Name21" presStyleCnt="0"/>
      <dgm:spPr/>
    </dgm:pt>
    <dgm:pt modelId="{31F668C9-636A-4AA2-91B8-3DB01A3F728A}" type="pres">
      <dgm:prSet presAssocID="{0CA4F306-DF92-4465-97DB-CADDC36F1A5D}" presName="level2Shape" presStyleLbl="node3" presStyleIdx="2" presStyleCnt="5"/>
      <dgm:spPr/>
    </dgm:pt>
    <dgm:pt modelId="{E26EBEAB-F234-4B2C-8077-9B3639CC22B5}" type="pres">
      <dgm:prSet presAssocID="{0CA4F306-DF92-4465-97DB-CADDC36F1A5D}" presName="hierChild3" presStyleCnt="0"/>
      <dgm:spPr/>
    </dgm:pt>
    <dgm:pt modelId="{4C42ED15-D9DA-43B6-872D-2CEC1347630A}" type="pres">
      <dgm:prSet presAssocID="{166C58D8-68A5-4743-9DAA-0B04D9B084AF}" presName="Name19" presStyleLbl="parChTrans1D2" presStyleIdx="3" presStyleCnt="5"/>
      <dgm:spPr/>
    </dgm:pt>
    <dgm:pt modelId="{EE2983D9-5DE3-455C-A0EE-4C4BE7D5F92C}" type="pres">
      <dgm:prSet presAssocID="{3A5E9840-4224-4CC6-B299-B610F25854B4}" presName="Name21" presStyleCnt="0"/>
      <dgm:spPr/>
    </dgm:pt>
    <dgm:pt modelId="{32BE7F52-699B-4117-9B1E-7A2AD2BBCC72}" type="pres">
      <dgm:prSet presAssocID="{3A5E9840-4224-4CC6-B299-B610F25854B4}" presName="level2Shape" presStyleLbl="node2" presStyleIdx="3" presStyleCnt="5"/>
      <dgm:spPr/>
    </dgm:pt>
    <dgm:pt modelId="{D0FECDBA-875E-4ACD-B25D-900E77AA1076}" type="pres">
      <dgm:prSet presAssocID="{3A5E9840-4224-4CC6-B299-B610F25854B4}" presName="hierChild3" presStyleCnt="0"/>
      <dgm:spPr/>
    </dgm:pt>
    <dgm:pt modelId="{F79109C7-A925-4442-950A-20C3622BBD6F}" type="pres">
      <dgm:prSet presAssocID="{54B5BEFF-0EE9-470B-9497-67D843A0C515}" presName="Name19" presStyleLbl="parChTrans1D3" presStyleIdx="3" presStyleCnt="5"/>
      <dgm:spPr/>
    </dgm:pt>
    <dgm:pt modelId="{0F992C8B-B934-45B3-B01A-0A5B26EC008F}" type="pres">
      <dgm:prSet presAssocID="{7B6B085B-99D9-4CF6-88E0-924CFADBEC4E}" presName="Name21" presStyleCnt="0"/>
      <dgm:spPr/>
    </dgm:pt>
    <dgm:pt modelId="{51DDF321-232E-46B8-B4F5-35D1E362B29B}" type="pres">
      <dgm:prSet presAssocID="{7B6B085B-99D9-4CF6-88E0-924CFADBEC4E}" presName="level2Shape" presStyleLbl="node3" presStyleIdx="3" presStyleCnt="5"/>
      <dgm:spPr/>
    </dgm:pt>
    <dgm:pt modelId="{2A60EF6E-A779-4391-A21B-9C2D0F6646A3}" type="pres">
      <dgm:prSet presAssocID="{7B6B085B-99D9-4CF6-88E0-924CFADBEC4E}" presName="hierChild3" presStyleCnt="0"/>
      <dgm:spPr/>
    </dgm:pt>
    <dgm:pt modelId="{50639FBD-42AD-4B53-8202-73D6FC62FEFA}" type="pres">
      <dgm:prSet presAssocID="{B90B9FE2-E9EF-4B3E-938F-84C326247CB5}" presName="Name19" presStyleLbl="parChTrans1D2" presStyleIdx="4" presStyleCnt="5"/>
      <dgm:spPr/>
    </dgm:pt>
    <dgm:pt modelId="{A8F349A5-18A5-4737-9575-4AE2F90B9D8E}" type="pres">
      <dgm:prSet presAssocID="{A20D0854-3944-4CC6-BAF4-A29CE372A13E}" presName="Name21" presStyleCnt="0"/>
      <dgm:spPr/>
    </dgm:pt>
    <dgm:pt modelId="{2307B95C-6C1A-4AAB-8594-A6BDEBAB4992}" type="pres">
      <dgm:prSet presAssocID="{A20D0854-3944-4CC6-BAF4-A29CE372A13E}" presName="level2Shape" presStyleLbl="node2" presStyleIdx="4" presStyleCnt="5"/>
      <dgm:spPr/>
    </dgm:pt>
    <dgm:pt modelId="{5B2936BA-899A-4108-9A00-D6151E098DB8}" type="pres">
      <dgm:prSet presAssocID="{A20D0854-3944-4CC6-BAF4-A29CE372A13E}" presName="hierChild3" presStyleCnt="0"/>
      <dgm:spPr/>
    </dgm:pt>
    <dgm:pt modelId="{6BAFA10E-5F8C-46CD-B9EC-30A6CD9E789D}" type="pres">
      <dgm:prSet presAssocID="{9DEDF435-2457-4AAD-A296-FA5308413F47}" presName="Name19" presStyleLbl="parChTrans1D3" presStyleIdx="4" presStyleCnt="5"/>
      <dgm:spPr/>
    </dgm:pt>
    <dgm:pt modelId="{1F845DE7-1C0C-48C8-903F-47CAFF95D078}" type="pres">
      <dgm:prSet presAssocID="{BA288102-1EF7-4C39-A8A6-39DD00CDC556}" presName="Name21" presStyleCnt="0"/>
      <dgm:spPr/>
    </dgm:pt>
    <dgm:pt modelId="{AE2616EC-6F3B-41EA-8C9C-187FBD08C435}" type="pres">
      <dgm:prSet presAssocID="{BA288102-1EF7-4C39-A8A6-39DD00CDC556}" presName="level2Shape" presStyleLbl="node3" presStyleIdx="4" presStyleCnt="5"/>
      <dgm:spPr/>
    </dgm:pt>
    <dgm:pt modelId="{06C161DE-293E-413F-A492-F6E2EB692526}" type="pres">
      <dgm:prSet presAssocID="{BA288102-1EF7-4C39-A8A6-39DD00CDC556}" presName="hierChild3" presStyleCnt="0"/>
      <dgm:spPr/>
    </dgm:pt>
    <dgm:pt modelId="{7C79535A-1CEB-41DC-97CA-FDFD9C27401A}" type="pres">
      <dgm:prSet presAssocID="{F81420BB-A5DE-4E4C-ADF2-5C5F9C6576DE}" presName="bgShapesFlow" presStyleCnt="0"/>
      <dgm:spPr/>
    </dgm:pt>
  </dgm:ptLst>
  <dgm:cxnLst>
    <dgm:cxn modelId="{F5E87D1B-DB4C-4CCB-A43D-735510B18BB0}" srcId="{956F3593-10DB-4A18-8E2C-51EF7AADED33}" destId="{DB1BB1BE-5B66-4CC8-B5F7-86F3392814AD}" srcOrd="0" destOrd="0" parTransId="{B595F479-00F5-4636-832C-0D1357490406}" sibTransId="{70088C7E-D661-4992-A6C5-4E2F63DA87EB}"/>
    <dgm:cxn modelId="{6CFF1322-B85B-4ED3-A1BF-3C6A7BBB3995}" type="presOf" srcId="{3A5E9840-4224-4CC6-B299-B610F25854B4}" destId="{32BE7F52-699B-4117-9B1E-7A2AD2BBCC72}" srcOrd="0" destOrd="0" presId="urn:microsoft.com/office/officeart/2005/8/layout/hierarchy6"/>
    <dgm:cxn modelId="{B3B46229-E6C4-441E-B6CA-818236451286}" type="presOf" srcId="{956F3593-10DB-4A18-8E2C-51EF7AADED33}" destId="{4D9206A2-E264-4FFF-8688-7FB156348E92}" srcOrd="0" destOrd="0" presId="urn:microsoft.com/office/officeart/2005/8/layout/hierarchy6"/>
    <dgm:cxn modelId="{A153D72D-ABF4-4103-A89A-55FA52BC56C8}" type="presOf" srcId="{166C58D8-68A5-4743-9DAA-0B04D9B084AF}" destId="{4C42ED15-D9DA-43B6-872D-2CEC1347630A}" srcOrd="0" destOrd="0" presId="urn:microsoft.com/office/officeart/2005/8/layout/hierarchy6"/>
    <dgm:cxn modelId="{225EFF30-E9F8-43D0-94D6-5E834DAF3D35}" type="presOf" srcId="{2ED4C204-A1D6-4073-A49A-6F0EA25B5214}" destId="{6E079F54-5FAD-43D5-A74A-41259ACFEC7C}" srcOrd="0" destOrd="0" presId="urn:microsoft.com/office/officeart/2005/8/layout/hierarchy6"/>
    <dgm:cxn modelId="{9D3CA95F-A2BC-4140-9C50-87FC885BD5AC}" type="presOf" srcId="{FAD94642-8741-4EA7-A25F-FC0653019182}" destId="{5CCCC4A3-1E3D-430E-B774-715D68FA4696}" srcOrd="0" destOrd="0" presId="urn:microsoft.com/office/officeart/2005/8/layout/hierarchy6"/>
    <dgm:cxn modelId="{D2DFB441-A25E-421B-BDA5-848DEF094545}" srcId="{3A5E9840-4224-4CC6-B299-B610F25854B4}" destId="{7B6B085B-99D9-4CF6-88E0-924CFADBEC4E}" srcOrd="0" destOrd="0" parTransId="{54B5BEFF-0EE9-470B-9497-67D843A0C515}" sibTransId="{A36B83CF-F335-4222-8FA1-0BA4C9FE848F}"/>
    <dgm:cxn modelId="{FF2FFD62-AA00-4401-B3C7-259626DAE46B}" type="presOf" srcId="{0CA4F306-DF92-4465-97DB-CADDC36F1A5D}" destId="{31F668C9-636A-4AA2-91B8-3DB01A3F728A}" srcOrd="0" destOrd="0" presId="urn:microsoft.com/office/officeart/2005/8/layout/hierarchy6"/>
    <dgm:cxn modelId="{E97C1767-180C-48D1-B090-E72BA5380D6E}" type="presOf" srcId="{7B6B085B-99D9-4CF6-88E0-924CFADBEC4E}" destId="{51DDF321-232E-46B8-B4F5-35D1E362B29B}" srcOrd="0" destOrd="0" presId="urn:microsoft.com/office/officeart/2005/8/layout/hierarchy6"/>
    <dgm:cxn modelId="{C2048468-59B1-4EE8-961A-A295A981A3FD}" type="presOf" srcId="{DB1BB1BE-5B66-4CC8-B5F7-86F3392814AD}" destId="{7194D593-4AEC-41F6-8482-E8F650FF8EFD}" srcOrd="0" destOrd="0" presId="urn:microsoft.com/office/officeart/2005/8/layout/hierarchy6"/>
    <dgm:cxn modelId="{C7F1176B-4813-4214-91D7-CB0E542F9226}" type="presOf" srcId="{B90B9FE2-E9EF-4B3E-938F-84C326247CB5}" destId="{50639FBD-42AD-4B53-8202-73D6FC62FEFA}" srcOrd="0" destOrd="0" presId="urn:microsoft.com/office/officeart/2005/8/layout/hierarchy6"/>
    <dgm:cxn modelId="{1EB6D74D-6CFC-4BFF-88E5-B24B002D9FE4}" srcId="{6419B9FE-FCC3-40B8-96C4-E353C5486703}" destId="{956F3593-10DB-4A18-8E2C-51EF7AADED33}" srcOrd="1" destOrd="0" parTransId="{18FAC07B-E4CF-4FBF-B5AB-85E3CF9361F4}" sibTransId="{D8A9DC66-ADD2-4834-90C6-17AC4384C336}"/>
    <dgm:cxn modelId="{EACAF075-1AFB-4850-AD65-7153F8E8FA78}" type="presOf" srcId="{B595F479-00F5-4636-832C-0D1357490406}" destId="{7B50C4EF-2488-47DD-BBF0-DCEDD93627B7}" srcOrd="0" destOrd="0" presId="urn:microsoft.com/office/officeart/2005/8/layout/hierarchy6"/>
    <dgm:cxn modelId="{65C3547C-EEE9-4F99-9F6C-D301D6BFD04D}" type="presOf" srcId="{54B5BEFF-0EE9-470B-9497-67D843A0C515}" destId="{F79109C7-A925-4442-950A-20C3622BBD6F}" srcOrd="0" destOrd="0" presId="urn:microsoft.com/office/officeart/2005/8/layout/hierarchy6"/>
    <dgm:cxn modelId="{1A08C87C-1FB9-45AC-92E9-CF5194291A8A}" srcId="{6419B9FE-FCC3-40B8-96C4-E353C5486703}" destId="{3A5E9840-4224-4CC6-B299-B610F25854B4}" srcOrd="3" destOrd="0" parTransId="{166C58D8-68A5-4743-9DAA-0B04D9B084AF}" sibTransId="{90BFDC9A-798E-4C0D-B895-5B5322D7849C}"/>
    <dgm:cxn modelId="{8F7AF57E-7F16-4E9A-AB5C-356611A17C4C}" srcId="{8CB0D1C0-DD19-41F0-A99F-3EA52EF7CBD1}" destId="{2ED4C204-A1D6-4073-A49A-6F0EA25B5214}" srcOrd="0" destOrd="0" parTransId="{F104EDFA-C45A-40D9-98AF-D92D40C3E30D}" sibTransId="{9A294A14-86EE-4F0C-B74C-AC845368366C}"/>
    <dgm:cxn modelId="{16713680-256B-4A1E-9FAF-EE54A6FE041A}" srcId="{A20D0854-3944-4CC6-BAF4-A29CE372A13E}" destId="{BA288102-1EF7-4C39-A8A6-39DD00CDC556}" srcOrd="0" destOrd="0" parTransId="{9DEDF435-2457-4AAD-A296-FA5308413F47}" sibTransId="{256F172E-4C30-4458-878B-85FA8E0BA7FE}"/>
    <dgm:cxn modelId="{8A84C48C-3222-4CFC-B4B2-FA6DBB20775D}" type="presOf" srcId="{86F40767-AA68-45C2-BCEE-F6ADFFEDA220}" destId="{0E442FF1-6B97-4064-A5E8-CBDCE0FCCAA1}" srcOrd="0" destOrd="0" presId="urn:microsoft.com/office/officeart/2005/8/layout/hierarchy6"/>
    <dgm:cxn modelId="{04FBA797-B48A-4CB2-B5A2-095847751FC2}" type="presOf" srcId="{F104EDFA-C45A-40D9-98AF-D92D40C3E30D}" destId="{6202664B-ACA4-400A-BFD5-D4853121A118}" srcOrd="0" destOrd="0" presId="urn:microsoft.com/office/officeart/2005/8/layout/hierarchy6"/>
    <dgm:cxn modelId="{BB873299-DB98-421B-86BF-CEFFDEEE8746}" type="presOf" srcId="{8CB0D1C0-DD19-41F0-A99F-3EA52EF7CBD1}" destId="{C3D46155-BDB6-4C1A-A851-FD813BFC4D37}" srcOrd="0" destOrd="0" presId="urn:microsoft.com/office/officeart/2005/8/layout/hierarchy6"/>
    <dgm:cxn modelId="{6CFB819D-9218-4A06-AE42-C62DE2CF1CD8}" srcId="{6419B9FE-FCC3-40B8-96C4-E353C5486703}" destId="{A20D0854-3944-4CC6-BAF4-A29CE372A13E}" srcOrd="4" destOrd="0" parTransId="{B90B9FE2-E9EF-4B3E-938F-84C326247CB5}" sibTransId="{6B6F3F51-F850-40AB-94BF-DAB2B6C2E8D4}"/>
    <dgm:cxn modelId="{9A21B59D-2B81-461B-B9B0-8193A7F8385E}" srcId="{F81420BB-A5DE-4E4C-ADF2-5C5F9C6576DE}" destId="{6419B9FE-FCC3-40B8-96C4-E353C5486703}" srcOrd="0" destOrd="0" parTransId="{63EC353A-9927-4747-AF19-CABB0DC0E0C2}" sibTransId="{E36BFC42-CF08-4788-A5BA-5E9085FFA7CA}"/>
    <dgm:cxn modelId="{F57EE1A1-00A4-4D64-9871-89AA5892AD0E}" type="presOf" srcId="{18FAC07B-E4CF-4FBF-B5AB-85E3CF9361F4}" destId="{22DCCB6D-0E52-42C4-8AE4-AB4072C1D1BA}" srcOrd="0" destOrd="0" presId="urn:microsoft.com/office/officeart/2005/8/layout/hierarchy6"/>
    <dgm:cxn modelId="{0E2E87AF-AE1F-4DDD-94D2-EB44C6063817}" type="presOf" srcId="{2E9A7C3E-7861-4256-9443-2BC6D11D4AAA}" destId="{80668D44-518F-4AC3-966E-D4F7D1EAF32D}" srcOrd="0" destOrd="0" presId="urn:microsoft.com/office/officeart/2005/8/layout/hierarchy6"/>
    <dgm:cxn modelId="{040207BF-AD06-42F7-B7B7-30E1102045C1}" type="presOf" srcId="{70E44C26-C25F-468B-A05C-9347A363A974}" destId="{B82E00D6-DB73-4E2E-9E7D-1A70BC771CC0}" srcOrd="0" destOrd="0" presId="urn:microsoft.com/office/officeart/2005/8/layout/hierarchy6"/>
    <dgm:cxn modelId="{26AEF2C0-5E5C-4D57-8A59-C6B6D1315A97}" srcId="{6419B9FE-FCC3-40B8-96C4-E353C5486703}" destId="{86F40767-AA68-45C2-BCEE-F6ADFFEDA220}" srcOrd="2" destOrd="0" parTransId="{FAD94642-8741-4EA7-A25F-FC0653019182}" sibTransId="{C3046E18-427E-4710-B83F-BAD0F4E22D7D}"/>
    <dgm:cxn modelId="{88941AC5-19C7-41B7-9DED-358B54AF2AA3}" type="presOf" srcId="{F81420BB-A5DE-4E4C-ADF2-5C5F9C6576DE}" destId="{9B61128E-E8A3-433F-A91A-449693F7EEB4}" srcOrd="0" destOrd="0" presId="urn:microsoft.com/office/officeart/2005/8/layout/hierarchy6"/>
    <dgm:cxn modelId="{6E56A5C5-2480-4657-BB9D-106DEDD03B0B}" type="presOf" srcId="{BA288102-1EF7-4C39-A8A6-39DD00CDC556}" destId="{AE2616EC-6F3B-41EA-8C9C-187FBD08C435}" srcOrd="0" destOrd="0" presId="urn:microsoft.com/office/officeart/2005/8/layout/hierarchy6"/>
    <dgm:cxn modelId="{B1297DCD-C710-4C44-A498-9138659BDB63}" type="presOf" srcId="{6419B9FE-FCC3-40B8-96C4-E353C5486703}" destId="{5954CBC9-E909-4B09-9E49-E0D6D22CC9FF}" srcOrd="0" destOrd="0" presId="urn:microsoft.com/office/officeart/2005/8/layout/hierarchy6"/>
    <dgm:cxn modelId="{CF5B0DE8-244B-4E5F-8FAE-E417688FC5A9}" type="presOf" srcId="{9DEDF435-2457-4AAD-A296-FA5308413F47}" destId="{6BAFA10E-5F8C-46CD-B9EC-30A6CD9E789D}" srcOrd="0" destOrd="0" presId="urn:microsoft.com/office/officeart/2005/8/layout/hierarchy6"/>
    <dgm:cxn modelId="{477B37F3-EE0A-429F-9D98-0AB67F9D6DD5}" type="presOf" srcId="{A20D0854-3944-4CC6-BAF4-A29CE372A13E}" destId="{2307B95C-6C1A-4AAB-8594-A6BDEBAB4992}" srcOrd="0" destOrd="0" presId="urn:microsoft.com/office/officeart/2005/8/layout/hierarchy6"/>
    <dgm:cxn modelId="{4DDB4CF7-B7F3-4D5C-B93C-120C3AE1544A}" srcId="{86F40767-AA68-45C2-BCEE-F6ADFFEDA220}" destId="{0CA4F306-DF92-4465-97DB-CADDC36F1A5D}" srcOrd="0" destOrd="0" parTransId="{2E9A7C3E-7861-4256-9443-2BC6D11D4AAA}" sibTransId="{508AA512-A910-4D37-AE79-4A46B9B0C896}"/>
    <dgm:cxn modelId="{E07F27FF-4A08-4D25-A13F-B70EB763F296}" srcId="{6419B9FE-FCC3-40B8-96C4-E353C5486703}" destId="{8CB0D1C0-DD19-41F0-A99F-3EA52EF7CBD1}" srcOrd="0" destOrd="0" parTransId="{70E44C26-C25F-468B-A05C-9347A363A974}" sibTransId="{9C7FA84C-468F-42D2-8113-83121BD95D94}"/>
    <dgm:cxn modelId="{7F7FBC25-57A9-43DD-A6BA-52AC246D8C67}" type="presParOf" srcId="{9B61128E-E8A3-433F-A91A-449693F7EEB4}" destId="{575240E7-47B1-418D-B7CE-05496AC1AEC2}" srcOrd="0" destOrd="0" presId="urn:microsoft.com/office/officeart/2005/8/layout/hierarchy6"/>
    <dgm:cxn modelId="{7E638E5E-F247-4146-B3AF-C67DB045E0F2}" type="presParOf" srcId="{575240E7-47B1-418D-B7CE-05496AC1AEC2}" destId="{61D37B5A-DC43-4AFE-82FA-BD08A9D44733}" srcOrd="0" destOrd="0" presId="urn:microsoft.com/office/officeart/2005/8/layout/hierarchy6"/>
    <dgm:cxn modelId="{9E978F98-64BE-492B-B81A-80EC41B53EE2}" type="presParOf" srcId="{61D37B5A-DC43-4AFE-82FA-BD08A9D44733}" destId="{F5A4AFF4-E22C-4706-98D4-3074E087616A}" srcOrd="0" destOrd="0" presId="urn:microsoft.com/office/officeart/2005/8/layout/hierarchy6"/>
    <dgm:cxn modelId="{C1718DBE-26AD-4BDF-974B-973220F3D985}" type="presParOf" srcId="{F5A4AFF4-E22C-4706-98D4-3074E087616A}" destId="{5954CBC9-E909-4B09-9E49-E0D6D22CC9FF}" srcOrd="0" destOrd="0" presId="urn:microsoft.com/office/officeart/2005/8/layout/hierarchy6"/>
    <dgm:cxn modelId="{848530B3-44F8-42E4-A8BA-8B65D9AE00D5}" type="presParOf" srcId="{F5A4AFF4-E22C-4706-98D4-3074E087616A}" destId="{6EE9CC17-F6B0-49E7-AE22-2A342A785AB1}" srcOrd="1" destOrd="0" presId="urn:microsoft.com/office/officeart/2005/8/layout/hierarchy6"/>
    <dgm:cxn modelId="{1C1818A2-08E7-4C4F-9B90-65272D24BE85}" type="presParOf" srcId="{6EE9CC17-F6B0-49E7-AE22-2A342A785AB1}" destId="{B82E00D6-DB73-4E2E-9E7D-1A70BC771CC0}" srcOrd="0" destOrd="0" presId="urn:microsoft.com/office/officeart/2005/8/layout/hierarchy6"/>
    <dgm:cxn modelId="{BC1A737B-8A0D-48B9-8D10-57959DB23CAD}" type="presParOf" srcId="{6EE9CC17-F6B0-49E7-AE22-2A342A785AB1}" destId="{8C4FC4AB-8C1E-4E6B-833C-3257F9FC8F6A}" srcOrd="1" destOrd="0" presId="urn:microsoft.com/office/officeart/2005/8/layout/hierarchy6"/>
    <dgm:cxn modelId="{8039099B-61C9-4E7D-836F-D0DA1437D7E2}" type="presParOf" srcId="{8C4FC4AB-8C1E-4E6B-833C-3257F9FC8F6A}" destId="{C3D46155-BDB6-4C1A-A851-FD813BFC4D37}" srcOrd="0" destOrd="0" presId="urn:microsoft.com/office/officeart/2005/8/layout/hierarchy6"/>
    <dgm:cxn modelId="{50682407-2C93-40DC-8371-CC3B09993E05}" type="presParOf" srcId="{8C4FC4AB-8C1E-4E6B-833C-3257F9FC8F6A}" destId="{17FF72A7-B68F-4F60-8602-4C49FB580862}" srcOrd="1" destOrd="0" presId="urn:microsoft.com/office/officeart/2005/8/layout/hierarchy6"/>
    <dgm:cxn modelId="{9C89412C-6643-4CC8-9C7E-6D1A42D55E16}" type="presParOf" srcId="{17FF72A7-B68F-4F60-8602-4C49FB580862}" destId="{6202664B-ACA4-400A-BFD5-D4853121A118}" srcOrd="0" destOrd="0" presId="urn:microsoft.com/office/officeart/2005/8/layout/hierarchy6"/>
    <dgm:cxn modelId="{283FF42C-65E2-4F9E-9097-71B32FC7054D}" type="presParOf" srcId="{17FF72A7-B68F-4F60-8602-4C49FB580862}" destId="{70037B63-5989-4A9A-B1DB-684E594F964D}" srcOrd="1" destOrd="0" presId="urn:microsoft.com/office/officeart/2005/8/layout/hierarchy6"/>
    <dgm:cxn modelId="{D62E6CA7-9DF6-41DD-908E-C0BA6898B693}" type="presParOf" srcId="{70037B63-5989-4A9A-B1DB-684E594F964D}" destId="{6E079F54-5FAD-43D5-A74A-41259ACFEC7C}" srcOrd="0" destOrd="0" presId="urn:microsoft.com/office/officeart/2005/8/layout/hierarchy6"/>
    <dgm:cxn modelId="{5C121925-6792-4032-AB7A-1E3182D00358}" type="presParOf" srcId="{70037B63-5989-4A9A-B1DB-684E594F964D}" destId="{32C2D2A1-8FA6-4A7B-9BD5-591B20C5E3EB}" srcOrd="1" destOrd="0" presId="urn:microsoft.com/office/officeart/2005/8/layout/hierarchy6"/>
    <dgm:cxn modelId="{BD43F0B6-B345-4CB5-A7A6-5675BA4480DA}" type="presParOf" srcId="{6EE9CC17-F6B0-49E7-AE22-2A342A785AB1}" destId="{22DCCB6D-0E52-42C4-8AE4-AB4072C1D1BA}" srcOrd="2" destOrd="0" presId="urn:microsoft.com/office/officeart/2005/8/layout/hierarchy6"/>
    <dgm:cxn modelId="{16248BF5-1BCF-4BF0-8E08-6748D015B7BB}" type="presParOf" srcId="{6EE9CC17-F6B0-49E7-AE22-2A342A785AB1}" destId="{DD79DCD3-B84D-4A45-AFEF-C6BF5DB8FEE6}" srcOrd="3" destOrd="0" presId="urn:microsoft.com/office/officeart/2005/8/layout/hierarchy6"/>
    <dgm:cxn modelId="{A1F2E3D5-67A9-4A05-8B3C-E3F2B6656339}" type="presParOf" srcId="{DD79DCD3-B84D-4A45-AFEF-C6BF5DB8FEE6}" destId="{4D9206A2-E264-4FFF-8688-7FB156348E92}" srcOrd="0" destOrd="0" presId="urn:microsoft.com/office/officeart/2005/8/layout/hierarchy6"/>
    <dgm:cxn modelId="{A7B7F971-E4BF-479F-956E-E66818CFF9B1}" type="presParOf" srcId="{DD79DCD3-B84D-4A45-AFEF-C6BF5DB8FEE6}" destId="{246FC301-73E5-4E81-B3B1-637DDF6E8DC1}" srcOrd="1" destOrd="0" presId="urn:microsoft.com/office/officeart/2005/8/layout/hierarchy6"/>
    <dgm:cxn modelId="{00E6744B-9398-4CA5-84BA-023EC0A052E1}" type="presParOf" srcId="{246FC301-73E5-4E81-B3B1-637DDF6E8DC1}" destId="{7B50C4EF-2488-47DD-BBF0-DCEDD93627B7}" srcOrd="0" destOrd="0" presId="urn:microsoft.com/office/officeart/2005/8/layout/hierarchy6"/>
    <dgm:cxn modelId="{85C54CDD-B4C6-49F8-B9F7-3818FAD67892}" type="presParOf" srcId="{246FC301-73E5-4E81-B3B1-637DDF6E8DC1}" destId="{92037567-1019-4976-90C9-C0BF85422E18}" srcOrd="1" destOrd="0" presId="urn:microsoft.com/office/officeart/2005/8/layout/hierarchy6"/>
    <dgm:cxn modelId="{2E38E58F-3547-440B-872E-8A244E822E3D}" type="presParOf" srcId="{92037567-1019-4976-90C9-C0BF85422E18}" destId="{7194D593-4AEC-41F6-8482-E8F650FF8EFD}" srcOrd="0" destOrd="0" presId="urn:microsoft.com/office/officeart/2005/8/layout/hierarchy6"/>
    <dgm:cxn modelId="{0F5E1345-AFF3-4485-9D6B-78600C3994C9}" type="presParOf" srcId="{92037567-1019-4976-90C9-C0BF85422E18}" destId="{50998C0C-C6F7-4068-9985-1E57994C5CCD}" srcOrd="1" destOrd="0" presId="urn:microsoft.com/office/officeart/2005/8/layout/hierarchy6"/>
    <dgm:cxn modelId="{5DB448B6-FD17-4457-B7C2-2704FA00D961}" type="presParOf" srcId="{6EE9CC17-F6B0-49E7-AE22-2A342A785AB1}" destId="{5CCCC4A3-1E3D-430E-B774-715D68FA4696}" srcOrd="4" destOrd="0" presId="urn:microsoft.com/office/officeart/2005/8/layout/hierarchy6"/>
    <dgm:cxn modelId="{4FF9A79F-F574-41FC-8A18-8EE2C612DED0}" type="presParOf" srcId="{6EE9CC17-F6B0-49E7-AE22-2A342A785AB1}" destId="{21FB51C3-33E8-4676-8A28-D06EE46265BA}" srcOrd="5" destOrd="0" presId="urn:microsoft.com/office/officeart/2005/8/layout/hierarchy6"/>
    <dgm:cxn modelId="{E413161A-0573-48F0-9B74-4A0CD6DBC409}" type="presParOf" srcId="{21FB51C3-33E8-4676-8A28-D06EE46265BA}" destId="{0E442FF1-6B97-4064-A5E8-CBDCE0FCCAA1}" srcOrd="0" destOrd="0" presId="urn:microsoft.com/office/officeart/2005/8/layout/hierarchy6"/>
    <dgm:cxn modelId="{BE0752CB-4953-4A44-BBAF-54A839D44FE8}" type="presParOf" srcId="{21FB51C3-33E8-4676-8A28-D06EE46265BA}" destId="{FB297B01-AA03-4B41-8CED-86E8AB66D3A9}" srcOrd="1" destOrd="0" presId="urn:microsoft.com/office/officeart/2005/8/layout/hierarchy6"/>
    <dgm:cxn modelId="{72E260D0-6835-431B-A920-0030C31D9A04}" type="presParOf" srcId="{FB297B01-AA03-4B41-8CED-86E8AB66D3A9}" destId="{80668D44-518F-4AC3-966E-D4F7D1EAF32D}" srcOrd="0" destOrd="0" presId="urn:microsoft.com/office/officeart/2005/8/layout/hierarchy6"/>
    <dgm:cxn modelId="{3D816AB2-CAFD-41E9-8AC4-BAFDEFEFF2A3}" type="presParOf" srcId="{FB297B01-AA03-4B41-8CED-86E8AB66D3A9}" destId="{782A8544-FDC4-4FE7-BBA3-CEFF86308881}" srcOrd="1" destOrd="0" presId="urn:microsoft.com/office/officeart/2005/8/layout/hierarchy6"/>
    <dgm:cxn modelId="{A696A96C-AC38-4ECE-98C4-E4CF1A58B9E5}" type="presParOf" srcId="{782A8544-FDC4-4FE7-BBA3-CEFF86308881}" destId="{31F668C9-636A-4AA2-91B8-3DB01A3F728A}" srcOrd="0" destOrd="0" presId="urn:microsoft.com/office/officeart/2005/8/layout/hierarchy6"/>
    <dgm:cxn modelId="{4987EEB4-7C5B-45CB-9B5E-EFFBA3755E13}" type="presParOf" srcId="{782A8544-FDC4-4FE7-BBA3-CEFF86308881}" destId="{E26EBEAB-F234-4B2C-8077-9B3639CC22B5}" srcOrd="1" destOrd="0" presId="urn:microsoft.com/office/officeart/2005/8/layout/hierarchy6"/>
    <dgm:cxn modelId="{C5A7B216-E777-4824-9300-2F04F4B12D85}" type="presParOf" srcId="{6EE9CC17-F6B0-49E7-AE22-2A342A785AB1}" destId="{4C42ED15-D9DA-43B6-872D-2CEC1347630A}" srcOrd="6" destOrd="0" presId="urn:microsoft.com/office/officeart/2005/8/layout/hierarchy6"/>
    <dgm:cxn modelId="{FB328894-BAD9-494F-BAF9-D1BA747C41E8}" type="presParOf" srcId="{6EE9CC17-F6B0-49E7-AE22-2A342A785AB1}" destId="{EE2983D9-5DE3-455C-A0EE-4C4BE7D5F92C}" srcOrd="7" destOrd="0" presId="urn:microsoft.com/office/officeart/2005/8/layout/hierarchy6"/>
    <dgm:cxn modelId="{87797BAD-CD29-4F69-83F3-C8DCAACEDAB5}" type="presParOf" srcId="{EE2983D9-5DE3-455C-A0EE-4C4BE7D5F92C}" destId="{32BE7F52-699B-4117-9B1E-7A2AD2BBCC72}" srcOrd="0" destOrd="0" presId="urn:microsoft.com/office/officeart/2005/8/layout/hierarchy6"/>
    <dgm:cxn modelId="{F6756F0F-BF8F-4704-9B7E-2EA044593255}" type="presParOf" srcId="{EE2983D9-5DE3-455C-A0EE-4C4BE7D5F92C}" destId="{D0FECDBA-875E-4ACD-B25D-900E77AA1076}" srcOrd="1" destOrd="0" presId="urn:microsoft.com/office/officeart/2005/8/layout/hierarchy6"/>
    <dgm:cxn modelId="{9FF0D6AB-2095-45DF-91E1-354C767D74D3}" type="presParOf" srcId="{D0FECDBA-875E-4ACD-B25D-900E77AA1076}" destId="{F79109C7-A925-4442-950A-20C3622BBD6F}" srcOrd="0" destOrd="0" presId="urn:microsoft.com/office/officeart/2005/8/layout/hierarchy6"/>
    <dgm:cxn modelId="{99B0B696-AFAC-406E-BB07-AEC36884BEDA}" type="presParOf" srcId="{D0FECDBA-875E-4ACD-B25D-900E77AA1076}" destId="{0F992C8B-B934-45B3-B01A-0A5B26EC008F}" srcOrd="1" destOrd="0" presId="urn:microsoft.com/office/officeart/2005/8/layout/hierarchy6"/>
    <dgm:cxn modelId="{A09CA89B-9130-4CE4-9FE9-D8D34E1B8DA7}" type="presParOf" srcId="{0F992C8B-B934-45B3-B01A-0A5B26EC008F}" destId="{51DDF321-232E-46B8-B4F5-35D1E362B29B}" srcOrd="0" destOrd="0" presId="urn:microsoft.com/office/officeart/2005/8/layout/hierarchy6"/>
    <dgm:cxn modelId="{AC616040-A71B-4F88-B0B9-6C4CCF10D1D8}" type="presParOf" srcId="{0F992C8B-B934-45B3-B01A-0A5B26EC008F}" destId="{2A60EF6E-A779-4391-A21B-9C2D0F6646A3}" srcOrd="1" destOrd="0" presId="urn:microsoft.com/office/officeart/2005/8/layout/hierarchy6"/>
    <dgm:cxn modelId="{89D25823-374A-4D82-8AE6-BBECFE4E6B5D}" type="presParOf" srcId="{6EE9CC17-F6B0-49E7-AE22-2A342A785AB1}" destId="{50639FBD-42AD-4B53-8202-73D6FC62FEFA}" srcOrd="8" destOrd="0" presId="urn:microsoft.com/office/officeart/2005/8/layout/hierarchy6"/>
    <dgm:cxn modelId="{E8E31773-B3AA-4A03-8F21-9913583F480A}" type="presParOf" srcId="{6EE9CC17-F6B0-49E7-AE22-2A342A785AB1}" destId="{A8F349A5-18A5-4737-9575-4AE2F90B9D8E}" srcOrd="9" destOrd="0" presId="urn:microsoft.com/office/officeart/2005/8/layout/hierarchy6"/>
    <dgm:cxn modelId="{BD445ECA-AA40-48FC-85B6-F6B47DFB84D8}" type="presParOf" srcId="{A8F349A5-18A5-4737-9575-4AE2F90B9D8E}" destId="{2307B95C-6C1A-4AAB-8594-A6BDEBAB4992}" srcOrd="0" destOrd="0" presId="urn:microsoft.com/office/officeart/2005/8/layout/hierarchy6"/>
    <dgm:cxn modelId="{E6763AEB-7998-4014-816C-3EF7503A1536}" type="presParOf" srcId="{A8F349A5-18A5-4737-9575-4AE2F90B9D8E}" destId="{5B2936BA-899A-4108-9A00-D6151E098DB8}" srcOrd="1" destOrd="0" presId="urn:microsoft.com/office/officeart/2005/8/layout/hierarchy6"/>
    <dgm:cxn modelId="{F499DB1C-F8CE-4EDD-AE6D-A55A6CEF53DA}" type="presParOf" srcId="{5B2936BA-899A-4108-9A00-D6151E098DB8}" destId="{6BAFA10E-5F8C-46CD-B9EC-30A6CD9E789D}" srcOrd="0" destOrd="0" presId="urn:microsoft.com/office/officeart/2005/8/layout/hierarchy6"/>
    <dgm:cxn modelId="{D6427B5F-F9FB-40D0-91AD-F2596EC97F14}" type="presParOf" srcId="{5B2936BA-899A-4108-9A00-D6151E098DB8}" destId="{1F845DE7-1C0C-48C8-903F-47CAFF95D078}" srcOrd="1" destOrd="0" presId="urn:microsoft.com/office/officeart/2005/8/layout/hierarchy6"/>
    <dgm:cxn modelId="{2E04D686-A2C1-4B4C-83CF-C99B7623D7DC}" type="presParOf" srcId="{1F845DE7-1C0C-48C8-903F-47CAFF95D078}" destId="{AE2616EC-6F3B-41EA-8C9C-187FBD08C435}" srcOrd="0" destOrd="0" presId="urn:microsoft.com/office/officeart/2005/8/layout/hierarchy6"/>
    <dgm:cxn modelId="{86E61707-F95C-4A44-AB4A-597A226A8AA8}" type="presParOf" srcId="{1F845DE7-1C0C-48C8-903F-47CAFF95D078}" destId="{06C161DE-293E-413F-A492-F6E2EB692526}" srcOrd="1" destOrd="0" presId="urn:microsoft.com/office/officeart/2005/8/layout/hierarchy6"/>
    <dgm:cxn modelId="{A6C2F2EA-F775-4B91-9EE5-A6DEFF247D13}" type="presParOf" srcId="{9B61128E-E8A3-433F-A91A-449693F7EEB4}" destId="{7C79535A-1CEB-41DC-97CA-FDFD9C27401A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78A35-EC1B-47CD-AEF4-01AF692F00E6}">
      <dsp:nvSpPr>
        <dsp:cNvPr id="0" name=""/>
        <dsp:cNvSpPr/>
      </dsp:nvSpPr>
      <dsp:spPr>
        <a:xfrm>
          <a:off x="6958" y="1613915"/>
          <a:ext cx="2941066" cy="147053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b="1" kern="1200"/>
            <a:t>Estadísticas</a:t>
          </a:r>
          <a:endParaRPr lang="es-CO" sz="2300" kern="1200" dirty="0"/>
        </a:p>
      </dsp:txBody>
      <dsp:txXfrm>
        <a:off x="50028" y="1656985"/>
        <a:ext cx="2854926" cy="1384393"/>
      </dsp:txXfrm>
    </dsp:sp>
    <dsp:sp modelId="{593CDD82-464E-45DC-8649-FF97130C8D23}">
      <dsp:nvSpPr>
        <dsp:cNvPr id="0" name=""/>
        <dsp:cNvSpPr/>
      </dsp:nvSpPr>
      <dsp:spPr>
        <a:xfrm rot="19457599">
          <a:off x="2811851" y="1898235"/>
          <a:ext cx="1448773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1448773" y="2816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3500019" y="1890184"/>
        <a:ext cx="72438" cy="72438"/>
      </dsp:txXfrm>
    </dsp:sp>
    <dsp:sp modelId="{D06ACF7E-E58E-47DE-A2D9-C762E649F9B6}">
      <dsp:nvSpPr>
        <dsp:cNvPr id="0" name=""/>
        <dsp:cNvSpPr/>
      </dsp:nvSpPr>
      <dsp:spPr>
        <a:xfrm>
          <a:off x="4124451" y="768359"/>
          <a:ext cx="2941066" cy="14705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Descriptiva</a:t>
          </a:r>
        </a:p>
      </dsp:txBody>
      <dsp:txXfrm>
        <a:off x="4167521" y="811429"/>
        <a:ext cx="2854926" cy="1384393"/>
      </dsp:txXfrm>
    </dsp:sp>
    <dsp:sp modelId="{88E2B83F-D543-4C43-932E-94DE780F25AA}">
      <dsp:nvSpPr>
        <dsp:cNvPr id="0" name=""/>
        <dsp:cNvSpPr/>
      </dsp:nvSpPr>
      <dsp:spPr>
        <a:xfrm>
          <a:off x="7065518" y="1475456"/>
          <a:ext cx="1176426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1176426" y="2816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24320" y="1474215"/>
        <a:ext cx="58821" cy="58821"/>
      </dsp:txXfrm>
    </dsp:sp>
    <dsp:sp modelId="{0CA22C18-87C7-4A25-9E1D-06C8F0AA919B}">
      <dsp:nvSpPr>
        <dsp:cNvPr id="0" name=""/>
        <dsp:cNvSpPr/>
      </dsp:nvSpPr>
      <dsp:spPr>
        <a:xfrm>
          <a:off x="8241944" y="768359"/>
          <a:ext cx="2941066" cy="147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Recopila y organiza los datos para presentarlos de forma informativa</a:t>
          </a:r>
        </a:p>
      </dsp:txBody>
      <dsp:txXfrm>
        <a:off x="8285014" y="811429"/>
        <a:ext cx="2854926" cy="1384393"/>
      </dsp:txXfrm>
    </dsp:sp>
    <dsp:sp modelId="{AAA79563-DB8F-48FD-BD98-EBD2DEA94A89}">
      <dsp:nvSpPr>
        <dsp:cNvPr id="0" name=""/>
        <dsp:cNvSpPr/>
      </dsp:nvSpPr>
      <dsp:spPr>
        <a:xfrm rot="2142401">
          <a:off x="2811851" y="2743791"/>
          <a:ext cx="1448773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1448773" y="2816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3500019" y="2735741"/>
        <a:ext cx="72438" cy="72438"/>
      </dsp:txXfrm>
    </dsp:sp>
    <dsp:sp modelId="{2AC7AF6F-C40A-4F4B-B92C-AE568299E622}">
      <dsp:nvSpPr>
        <dsp:cNvPr id="0" name=""/>
        <dsp:cNvSpPr/>
      </dsp:nvSpPr>
      <dsp:spPr>
        <a:xfrm>
          <a:off x="4124451" y="2459472"/>
          <a:ext cx="2941066" cy="147053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Inferencial</a:t>
          </a:r>
          <a:endParaRPr lang="es-CO" sz="2300" kern="1200" dirty="0"/>
        </a:p>
      </dsp:txBody>
      <dsp:txXfrm>
        <a:off x="4167521" y="2502542"/>
        <a:ext cx="2854926" cy="1384393"/>
      </dsp:txXfrm>
    </dsp:sp>
    <dsp:sp modelId="{CDF30B93-EBC7-4018-919B-61867EAD2B46}">
      <dsp:nvSpPr>
        <dsp:cNvPr id="0" name=""/>
        <dsp:cNvSpPr/>
      </dsp:nvSpPr>
      <dsp:spPr>
        <a:xfrm>
          <a:off x="7065518" y="3166570"/>
          <a:ext cx="1176426" cy="56337"/>
        </a:xfrm>
        <a:custGeom>
          <a:avLst/>
          <a:gdLst/>
          <a:ahLst/>
          <a:cxnLst/>
          <a:rect l="0" t="0" r="0" b="0"/>
          <a:pathLst>
            <a:path>
              <a:moveTo>
                <a:pt x="0" y="28168"/>
              </a:moveTo>
              <a:lnTo>
                <a:pt x="1176426" y="2816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24320" y="3165328"/>
        <a:ext cx="58821" cy="58821"/>
      </dsp:txXfrm>
    </dsp:sp>
    <dsp:sp modelId="{9BDC29F9-A2C1-4E45-8E06-8B769F9155A8}">
      <dsp:nvSpPr>
        <dsp:cNvPr id="0" name=""/>
        <dsp:cNvSpPr/>
      </dsp:nvSpPr>
      <dsp:spPr>
        <a:xfrm>
          <a:off x="8241944" y="2459472"/>
          <a:ext cx="2941066" cy="1470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Realiza estimaciones e hipótesis, basada en probabilidades</a:t>
          </a:r>
        </a:p>
      </dsp:txBody>
      <dsp:txXfrm>
        <a:off x="8285014" y="2502542"/>
        <a:ext cx="2854926" cy="1384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78A35-EC1B-47CD-AEF4-01AF692F00E6}">
      <dsp:nvSpPr>
        <dsp:cNvPr id="0" name=""/>
        <dsp:cNvSpPr/>
      </dsp:nvSpPr>
      <dsp:spPr>
        <a:xfrm>
          <a:off x="107441" y="1821534"/>
          <a:ext cx="2110593" cy="10552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Escalas de medición por tipo </a:t>
          </a:r>
          <a:r>
            <a:rPr lang="es-CO" sz="1500" kern="1200"/>
            <a:t>de variable</a:t>
          </a:r>
          <a:endParaRPr lang="es-CO" sz="1500" kern="1200" dirty="0"/>
        </a:p>
      </dsp:txBody>
      <dsp:txXfrm>
        <a:off x="138350" y="1852443"/>
        <a:ext cx="2048775" cy="993478"/>
      </dsp:txXfrm>
    </dsp:sp>
    <dsp:sp modelId="{48426444-FB41-4556-8F56-C82A3FEDD0BA}">
      <dsp:nvSpPr>
        <dsp:cNvPr id="0" name=""/>
        <dsp:cNvSpPr/>
      </dsp:nvSpPr>
      <dsp:spPr>
        <a:xfrm rot="18289469">
          <a:off x="1900975" y="1722171"/>
          <a:ext cx="147835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78357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2603194" y="1705427"/>
        <a:ext cx="73917" cy="73917"/>
      </dsp:txXfrm>
    </dsp:sp>
    <dsp:sp modelId="{71F00D5C-5667-4E73-B2BF-8FE281D9E5A9}">
      <dsp:nvSpPr>
        <dsp:cNvPr id="0" name=""/>
        <dsp:cNvSpPr/>
      </dsp:nvSpPr>
      <dsp:spPr>
        <a:xfrm>
          <a:off x="3062272" y="607942"/>
          <a:ext cx="2110593" cy="1055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Cualitativa</a:t>
          </a:r>
          <a:endParaRPr lang="es-CO" sz="1500" kern="1200" dirty="0"/>
        </a:p>
      </dsp:txBody>
      <dsp:txXfrm>
        <a:off x="3093181" y="638851"/>
        <a:ext cx="2048775" cy="993478"/>
      </dsp:txXfrm>
    </dsp:sp>
    <dsp:sp modelId="{610EC75C-49AD-4492-9078-319AB25E7596}">
      <dsp:nvSpPr>
        <dsp:cNvPr id="0" name=""/>
        <dsp:cNvSpPr/>
      </dsp:nvSpPr>
      <dsp:spPr>
        <a:xfrm rot="19457599">
          <a:off x="5075144" y="811978"/>
          <a:ext cx="10396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39681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5568992" y="806201"/>
        <a:ext cx="51984" cy="51984"/>
      </dsp:txXfrm>
    </dsp:sp>
    <dsp:sp modelId="{F0DD9B1E-AC5A-4CEA-BED1-8A13329204E1}">
      <dsp:nvSpPr>
        <dsp:cNvPr id="0" name=""/>
        <dsp:cNvSpPr/>
      </dsp:nvSpPr>
      <dsp:spPr>
        <a:xfrm>
          <a:off x="6017103" y="1147"/>
          <a:ext cx="2110593" cy="1055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nominal (no existe orden)</a:t>
          </a:r>
        </a:p>
      </dsp:txBody>
      <dsp:txXfrm>
        <a:off x="6048012" y="32056"/>
        <a:ext cx="2048775" cy="993478"/>
      </dsp:txXfrm>
    </dsp:sp>
    <dsp:sp modelId="{A8694A1D-99F5-4F25-A23E-D0822890573C}">
      <dsp:nvSpPr>
        <dsp:cNvPr id="0" name=""/>
        <dsp:cNvSpPr/>
      </dsp:nvSpPr>
      <dsp:spPr>
        <a:xfrm>
          <a:off x="8127697" y="508580"/>
          <a:ext cx="8442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44237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8528710" y="507689"/>
        <a:ext cx="42211" cy="42211"/>
      </dsp:txXfrm>
    </dsp:sp>
    <dsp:sp modelId="{5E893E24-5198-480A-851C-F0450AAA03C7}">
      <dsp:nvSpPr>
        <dsp:cNvPr id="0" name=""/>
        <dsp:cNvSpPr/>
      </dsp:nvSpPr>
      <dsp:spPr>
        <a:xfrm>
          <a:off x="8971934" y="1147"/>
          <a:ext cx="2110593" cy="1055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/>
            <a:t>estado civil ( soltero, casado, separado, viudo, unión libre)</a:t>
          </a:r>
          <a:endParaRPr lang="es-CO" sz="1500" kern="1200" dirty="0"/>
        </a:p>
      </dsp:txBody>
      <dsp:txXfrm>
        <a:off x="9002843" y="32056"/>
        <a:ext cx="2048775" cy="993478"/>
      </dsp:txXfrm>
    </dsp:sp>
    <dsp:sp modelId="{71BBC1A4-4B4E-4955-B48E-8FE879D42786}">
      <dsp:nvSpPr>
        <dsp:cNvPr id="0" name=""/>
        <dsp:cNvSpPr/>
      </dsp:nvSpPr>
      <dsp:spPr>
        <a:xfrm rot="2142401">
          <a:off x="5075144" y="1418774"/>
          <a:ext cx="10396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39681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5568992" y="1412996"/>
        <a:ext cx="51984" cy="51984"/>
      </dsp:txXfrm>
    </dsp:sp>
    <dsp:sp modelId="{1DE449DD-AB74-477A-A777-56080262EDC3}">
      <dsp:nvSpPr>
        <dsp:cNvPr id="0" name=""/>
        <dsp:cNvSpPr/>
      </dsp:nvSpPr>
      <dsp:spPr>
        <a:xfrm>
          <a:off x="6017103" y="1214738"/>
          <a:ext cx="2110593" cy="1055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ordinal (con orden)</a:t>
          </a:r>
        </a:p>
      </dsp:txBody>
      <dsp:txXfrm>
        <a:off x="6048012" y="1245647"/>
        <a:ext cx="2048775" cy="993478"/>
      </dsp:txXfrm>
    </dsp:sp>
    <dsp:sp modelId="{DAFCF042-861C-475C-AF0C-5795A3816D6D}">
      <dsp:nvSpPr>
        <dsp:cNvPr id="0" name=""/>
        <dsp:cNvSpPr/>
      </dsp:nvSpPr>
      <dsp:spPr>
        <a:xfrm>
          <a:off x="8127697" y="1722171"/>
          <a:ext cx="8442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44237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8528710" y="1721280"/>
        <a:ext cx="42211" cy="42211"/>
      </dsp:txXfrm>
    </dsp:sp>
    <dsp:sp modelId="{C43AF7C8-9ED0-4AB8-A121-D9BC988B43D6}">
      <dsp:nvSpPr>
        <dsp:cNvPr id="0" name=""/>
        <dsp:cNvSpPr/>
      </dsp:nvSpPr>
      <dsp:spPr>
        <a:xfrm>
          <a:off x="8971934" y="1214738"/>
          <a:ext cx="2110593" cy="1055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clima laboral (excelente, muy bueno, bueno, regular, muy regular)</a:t>
          </a:r>
        </a:p>
      </dsp:txBody>
      <dsp:txXfrm>
        <a:off x="9002843" y="1245647"/>
        <a:ext cx="2048775" cy="993478"/>
      </dsp:txXfrm>
    </dsp:sp>
    <dsp:sp modelId="{40BFE5EA-A659-4742-82CA-F16190CC8D9A}">
      <dsp:nvSpPr>
        <dsp:cNvPr id="0" name=""/>
        <dsp:cNvSpPr/>
      </dsp:nvSpPr>
      <dsp:spPr>
        <a:xfrm rot="3310531">
          <a:off x="1900975" y="2935763"/>
          <a:ext cx="147835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478357" y="2021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2603194" y="2919019"/>
        <a:ext cx="73917" cy="73917"/>
      </dsp:txXfrm>
    </dsp:sp>
    <dsp:sp modelId="{20F141B8-74E3-48B7-8632-50D7F3AA1289}">
      <dsp:nvSpPr>
        <dsp:cNvPr id="0" name=""/>
        <dsp:cNvSpPr/>
      </dsp:nvSpPr>
      <dsp:spPr>
        <a:xfrm>
          <a:off x="3062272" y="3035125"/>
          <a:ext cx="2110593" cy="1055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Cuantitativas</a:t>
          </a:r>
        </a:p>
      </dsp:txBody>
      <dsp:txXfrm>
        <a:off x="3093181" y="3066034"/>
        <a:ext cx="2048775" cy="993478"/>
      </dsp:txXfrm>
    </dsp:sp>
    <dsp:sp modelId="{FE00FB8D-1318-4917-8C5B-8324E67D9A20}">
      <dsp:nvSpPr>
        <dsp:cNvPr id="0" name=""/>
        <dsp:cNvSpPr/>
      </dsp:nvSpPr>
      <dsp:spPr>
        <a:xfrm rot="19457599">
          <a:off x="5075144" y="3239161"/>
          <a:ext cx="10396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39681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5568992" y="3233383"/>
        <a:ext cx="51984" cy="51984"/>
      </dsp:txXfrm>
    </dsp:sp>
    <dsp:sp modelId="{E887C96F-7067-4088-907D-EA41875B5AA4}">
      <dsp:nvSpPr>
        <dsp:cNvPr id="0" name=""/>
        <dsp:cNvSpPr/>
      </dsp:nvSpPr>
      <dsp:spPr>
        <a:xfrm>
          <a:off x="6017103" y="2428329"/>
          <a:ext cx="2110593" cy="1055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Intervalo / continuas</a:t>
          </a:r>
        </a:p>
      </dsp:txBody>
      <dsp:txXfrm>
        <a:off x="6048012" y="2459238"/>
        <a:ext cx="2048775" cy="993478"/>
      </dsp:txXfrm>
    </dsp:sp>
    <dsp:sp modelId="{470ECD52-692D-4103-A6B6-49E298634908}">
      <dsp:nvSpPr>
        <dsp:cNvPr id="0" name=""/>
        <dsp:cNvSpPr/>
      </dsp:nvSpPr>
      <dsp:spPr>
        <a:xfrm>
          <a:off x="8127697" y="2935763"/>
          <a:ext cx="8442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44237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8528710" y="2934872"/>
        <a:ext cx="42211" cy="42211"/>
      </dsp:txXfrm>
    </dsp:sp>
    <dsp:sp modelId="{A067E39F-AB78-4ACB-A419-2D0C2E209519}">
      <dsp:nvSpPr>
        <dsp:cNvPr id="0" name=""/>
        <dsp:cNvSpPr/>
      </dsp:nvSpPr>
      <dsp:spPr>
        <a:xfrm>
          <a:off x="8971934" y="2428329"/>
          <a:ext cx="2110593" cy="1055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temperatura (centígrados, kelvin, Fahrenheit)</a:t>
          </a:r>
        </a:p>
      </dsp:txBody>
      <dsp:txXfrm>
        <a:off x="9002843" y="2459238"/>
        <a:ext cx="2048775" cy="993478"/>
      </dsp:txXfrm>
    </dsp:sp>
    <dsp:sp modelId="{FC3E9691-1167-43C8-831A-0BDC3E7AB95B}">
      <dsp:nvSpPr>
        <dsp:cNvPr id="0" name=""/>
        <dsp:cNvSpPr/>
      </dsp:nvSpPr>
      <dsp:spPr>
        <a:xfrm rot="2142401">
          <a:off x="5075144" y="3845956"/>
          <a:ext cx="10396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39681" y="2021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5568992" y="3840179"/>
        <a:ext cx="51984" cy="51984"/>
      </dsp:txXfrm>
    </dsp:sp>
    <dsp:sp modelId="{5172C556-91C0-4BE1-8E0A-AAE01F559BAF}">
      <dsp:nvSpPr>
        <dsp:cNvPr id="0" name=""/>
        <dsp:cNvSpPr/>
      </dsp:nvSpPr>
      <dsp:spPr>
        <a:xfrm>
          <a:off x="6017103" y="3641921"/>
          <a:ext cx="2110593" cy="1055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de razón / discretas</a:t>
          </a:r>
        </a:p>
      </dsp:txBody>
      <dsp:txXfrm>
        <a:off x="6048012" y="3672830"/>
        <a:ext cx="2048775" cy="993478"/>
      </dsp:txXfrm>
    </dsp:sp>
    <dsp:sp modelId="{132D4F05-0BE7-4C9C-BE09-4C2679D87128}">
      <dsp:nvSpPr>
        <dsp:cNvPr id="0" name=""/>
        <dsp:cNvSpPr/>
      </dsp:nvSpPr>
      <dsp:spPr>
        <a:xfrm>
          <a:off x="8127697" y="4149354"/>
          <a:ext cx="84423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44237" y="2021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8528710" y="4148463"/>
        <a:ext cx="42211" cy="42211"/>
      </dsp:txXfrm>
    </dsp:sp>
    <dsp:sp modelId="{9012F639-0B4F-433A-9C2D-D23780383E50}">
      <dsp:nvSpPr>
        <dsp:cNvPr id="0" name=""/>
        <dsp:cNvSpPr/>
      </dsp:nvSpPr>
      <dsp:spPr>
        <a:xfrm>
          <a:off x="8971934" y="3641921"/>
          <a:ext cx="2110593" cy="1055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Edad, precio del artículo en dólares</a:t>
          </a:r>
        </a:p>
      </dsp:txBody>
      <dsp:txXfrm>
        <a:off x="9002843" y="3672830"/>
        <a:ext cx="2048775" cy="993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4CBC9-E909-4B09-9E49-E0D6D22CC9FF}">
      <dsp:nvSpPr>
        <dsp:cNvPr id="0" name=""/>
        <dsp:cNvSpPr/>
      </dsp:nvSpPr>
      <dsp:spPr>
        <a:xfrm>
          <a:off x="4957348" y="767566"/>
          <a:ext cx="1904452" cy="1269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Indicadores</a:t>
          </a:r>
          <a:endParaRPr lang="es-CO" sz="1200" kern="1200" dirty="0"/>
        </a:p>
      </dsp:txBody>
      <dsp:txXfrm>
        <a:off x="4994534" y="804752"/>
        <a:ext cx="1830080" cy="1195263"/>
      </dsp:txXfrm>
    </dsp:sp>
    <dsp:sp modelId="{B82E00D6-DB73-4E2E-9E7D-1A70BC771CC0}">
      <dsp:nvSpPr>
        <dsp:cNvPr id="0" name=""/>
        <dsp:cNvSpPr/>
      </dsp:nvSpPr>
      <dsp:spPr>
        <a:xfrm>
          <a:off x="957997" y="2037201"/>
          <a:ext cx="4951577" cy="507854"/>
        </a:xfrm>
        <a:custGeom>
          <a:avLst/>
          <a:gdLst/>
          <a:ahLst/>
          <a:cxnLst/>
          <a:rect l="0" t="0" r="0" b="0"/>
          <a:pathLst>
            <a:path>
              <a:moveTo>
                <a:pt x="4951577" y="0"/>
              </a:moveTo>
              <a:lnTo>
                <a:pt x="4951577" y="253927"/>
              </a:lnTo>
              <a:lnTo>
                <a:pt x="0" y="253927"/>
              </a:lnTo>
              <a:lnTo>
                <a:pt x="0" y="5078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46155-BDB6-4C1A-A851-FD813BFC4D37}">
      <dsp:nvSpPr>
        <dsp:cNvPr id="0" name=""/>
        <dsp:cNvSpPr/>
      </dsp:nvSpPr>
      <dsp:spPr>
        <a:xfrm>
          <a:off x="5771" y="2545055"/>
          <a:ext cx="1904452" cy="12696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Medidas de Tendencia Central (</a:t>
          </a:r>
          <a:r>
            <a:rPr lang="es-MX" sz="1200" kern="1200" dirty="0"/>
            <a:t>Estas medidas indican el punto central o típico de un conjunto de datos</a:t>
          </a:r>
          <a:r>
            <a:rPr lang="es-CO" sz="1200" b="1" kern="1200" dirty="0"/>
            <a:t>)</a:t>
          </a:r>
          <a:endParaRPr lang="es-CO" sz="1200" kern="1200" dirty="0"/>
        </a:p>
      </dsp:txBody>
      <dsp:txXfrm>
        <a:off x="42957" y="2582241"/>
        <a:ext cx="1830080" cy="1195263"/>
      </dsp:txXfrm>
    </dsp:sp>
    <dsp:sp modelId="{6202664B-ACA4-400A-BFD5-D4853121A118}">
      <dsp:nvSpPr>
        <dsp:cNvPr id="0" name=""/>
        <dsp:cNvSpPr/>
      </dsp:nvSpPr>
      <dsp:spPr>
        <a:xfrm>
          <a:off x="912277" y="3814691"/>
          <a:ext cx="91440" cy="507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079F54-5FAD-43D5-A74A-41259ACFEC7C}">
      <dsp:nvSpPr>
        <dsp:cNvPr id="0" name=""/>
        <dsp:cNvSpPr/>
      </dsp:nvSpPr>
      <dsp:spPr>
        <a:xfrm>
          <a:off x="5771" y="4322545"/>
          <a:ext cx="1904452" cy="126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Media, Mediana, Moda</a:t>
          </a:r>
        </a:p>
      </dsp:txBody>
      <dsp:txXfrm>
        <a:off x="42957" y="4359731"/>
        <a:ext cx="1830080" cy="1195263"/>
      </dsp:txXfrm>
    </dsp:sp>
    <dsp:sp modelId="{22DCCB6D-0E52-42C4-8AE4-AB4072C1D1BA}">
      <dsp:nvSpPr>
        <dsp:cNvPr id="0" name=""/>
        <dsp:cNvSpPr/>
      </dsp:nvSpPr>
      <dsp:spPr>
        <a:xfrm>
          <a:off x="3433786" y="2037201"/>
          <a:ext cx="2475788" cy="507854"/>
        </a:xfrm>
        <a:custGeom>
          <a:avLst/>
          <a:gdLst/>
          <a:ahLst/>
          <a:cxnLst/>
          <a:rect l="0" t="0" r="0" b="0"/>
          <a:pathLst>
            <a:path>
              <a:moveTo>
                <a:pt x="2475788" y="0"/>
              </a:moveTo>
              <a:lnTo>
                <a:pt x="2475788" y="253927"/>
              </a:lnTo>
              <a:lnTo>
                <a:pt x="0" y="253927"/>
              </a:lnTo>
              <a:lnTo>
                <a:pt x="0" y="5078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206A2-E264-4FFF-8688-7FB156348E92}">
      <dsp:nvSpPr>
        <dsp:cNvPr id="0" name=""/>
        <dsp:cNvSpPr/>
      </dsp:nvSpPr>
      <dsp:spPr>
        <a:xfrm>
          <a:off x="2481559" y="2545055"/>
          <a:ext cx="1904452" cy="12696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Medidas de Dispersión </a:t>
          </a:r>
          <a:r>
            <a:rPr lang="es-MX" sz="1200" kern="1200" dirty="0"/>
            <a:t>(Estas medidas indican cómo se distribuyen los datos alrededor de las medidas de tendencia central)</a:t>
          </a:r>
          <a:endParaRPr lang="es-CO" sz="1200" kern="1200" dirty="0"/>
        </a:p>
      </dsp:txBody>
      <dsp:txXfrm>
        <a:off x="2518745" y="2582241"/>
        <a:ext cx="1830080" cy="1195263"/>
      </dsp:txXfrm>
    </dsp:sp>
    <dsp:sp modelId="{7B50C4EF-2488-47DD-BBF0-DCEDD93627B7}">
      <dsp:nvSpPr>
        <dsp:cNvPr id="0" name=""/>
        <dsp:cNvSpPr/>
      </dsp:nvSpPr>
      <dsp:spPr>
        <a:xfrm>
          <a:off x="3388066" y="3814691"/>
          <a:ext cx="91440" cy="507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4D593-4AEC-41F6-8482-E8F650FF8EFD}">
      <dsp:nvSpPr>
        <dsp:cNvPr id="0" name=""/>
        <dsp:cNvSpPr/>
      </dsp:nvSpPr>
      <dsp:spPr>
        <a:xfrm>
          <a:off x="2481559" y="4322545"/>
          <a:ext cx="1904452" cy="126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Rango, Varianza, Desviación Estándar, Rango Intercuartílico (IQR)</a:t>
          </a:r>
        </a:p>
      </dsp:txBody>
      <dsp:txXfrm>
        <a:off x="2518745" y="4359731"/>
        <a:ext cx="1830080" cy="1195263"/>
      </dsp:txXfrm>
    </dsp:sp>
    <dsp:sp modelId="{5CCCC4A3-1E3D-430E-B774-715D68FA4696}">
      <dsp:nvSpPr>
        <dsp:cNvPr id="0" name=""/>
        <dsp:cNvSpPr/>
      </dsp:nvSpPr>
      <dsp:spPr>
        <a:xfrm>
          <a:off x="5863854" y="2037201"/>
          <a:ext cx="91440" cy="507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8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442FF1-6B97-4064-A5E8-CBDCE0FCCAA1}">
      <dsp:nvSpPr>
        <dsp:cNvPr id="0" name=""/>
        <dsp:cNvSpPr/>
      </dsp:nvSpPr>
      <dsp:spPr>
        <a:xfrm>
          <a:off x="4957348" y="2545055"/>
          <a:ext cx="1904452" cy="12696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Medidas de Forma </a:t>
          </a:r>
          <a:r>
            <a:rPr lang="es-MX" sz="1200" kern="1200" dirty="0"/>
            <a:t>(Estas medidas describen la forma de la distribución de los datos)</a:t>
          </a:r>
          <a:endParaRPr lang="es-CO" sz="1200" kern="1200" dirty="0"/>
        </a:p>
      </dsp:txBody>
      <dsp:txXfrm>
        <a:off x="4994534" y="2582241"/>
        <a:ext cx="1830080" cy="1195263"/>
      </dsp:txXfrm>
    </dsp:sp>
    <dsp:sp modelId="{80668D44-518F-4AC3-966E-D4F7D1EAF32D}">
      <dsp:nvSpPr>
        <dsp:cNvPr id="0" name=""/>
        <dsp:cNvSpPr/>
      </dsp:nvSpPr>
      <dsp:spPr>
        <a:xfrm>
          <a:off x="5863854" y="3814691"/>
          <a:ext cx="91440" cy="507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F668C9-636A-4AA2-91B8-3DB01A3F728A}">
      <dsp:nvSpPr>
        <dsp:cNvPr id="0" name=""/>
        <dsp:cNvSpPr/>
      </dsp:nvSpPr>
      <dsp:spPr>
        <a:xfrm>
          <a:off x="4957348" y="4322545"/>
          <a:ext cx="1904452" cy="126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Asimetría, Curtosis</a:t>
          </a:r>
        </a:p>
      </dsp:txBody>
      <dsp:txXfrm>
        <a:off x="4994534" y="4359731"/>
        <a:ext cx="1830080" cy="1195263"/>
      </dsp:txXfrm>
    </dsp:sp>
    <dsp:sp modelId="{4C42ED15-D9DA-43B6-872D-2CEC1347630A}">
      <dsp:nvSpPr>
        <dsp:cNvPr id="0" name=""/>
        <dsp:cNvSpPr/>
      </dsp:nvSpPr>
      <dsp:spPr>
        <a:xfrm>
          <a:off x="5909575" y="2037201"/>
          <a:ext cx="2475788" cy="5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927"/>
              </a:lnTo>
              <a:lnTo>
                <a:pt x="2475788" y="253927"/>
              </a:lnTo>
              <a:lnTo>
                <a:pt x="2475788" y="5078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BE7F52-699B-4117-9B1E-7A2AD2BBCC72}">
      <dsp:nvSpPr>
        <dsp:cNvPr id="0" name=""/>
        <dsp:cNvSpPr/>
      </dsp:nvSpPr>
      <dsp:spPr>
        <a:xfrm>
          <a:off x="7433137" y="2545055"/>
          <a:ext cx="1904452" cy="12696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Medidas de Posición Relativa </a:t>
          </a:r>
          <a:r>
            <a:rPr lang="es-MX" sz="1200" kern="1200" dirty="0"/>
            <a:t>(Estas medidas indican la posición de un valor en relación con el resto de los datos)</a:t>
          </a:r>
          <a:endParaRPr lang="es-CO" sz="1200" kern="1200" dirty="0"/>
        </a:p>
      </dsp:txBody>
      <dsp:txXfrm>
        <a:off x="7470323" y="2582241"/>
        <a:ext cx="1830080" cy="1195263"/>
      </dsp:txXfrm>
    </dsp:sp>
    <dsp:sp modelId="{F79109C7-A925-4442-950A-20C3622BBD6F}">
      <dsp:nvSpPr>
        <dsp:cNvPr id="0" name=""/>
        <dsp:cNvSpPr/>
      </dsp:nvSpPr>
      <dsp:spPr>
        <a:xfrm>
          <a:off x="8339643" y="3814691"/>
          <a:ext cx="91440" cy="507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DF321-232E-46B8-B4F5-35D1E362B29B}">
      <dsp:nvSpPr>
        <dsp:cNvPr id="0" name=""/>
        <dsp:cNvSpPr/>
      </dsp:nvSpPr>
      <dsp:spPr>
        <a:xfrm>
          <a:off x="7433137" y="4322545"/>
          <a:ext cx="1904452" cy="126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Cuartiles, Percentiles, Deciles</a:t>
          </a:r>
        </a:p>
      </dsp:txBody>
      <dsp:txXfrm>
        <a:off x="7470323" y="4359731"/>
        <a:ext cx="1830080" cy="1195263"/>
      </dsp:txXfrm>
    </dsp:sp>
    <dsp:sp modelId="{50639FBD-42AD-4B53-8202-73D6FC62FEFA}">
      <dsp:nvSpPr>
        <dsp:cNvPr id="0" name=""/>
        <dsp:cNvSpPr/>
      </dsp:nvSpPr>
      <dsp:spPr>
        <a:xfrm>
          <a:off x="5909575" y="2037201"/>
          <a:ext cx="4951577" cy="507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927"/>
              </a:lnTo>
              <a:lnTo>
                <a:pt x="4951577" y="253927"/>
              </a:lnTo>
              <a:lnTo>
                <a:pt x="4951577" y="5078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7B95C-6C1A-4AAB-8594-A6BDEBAB4992}">
      <dsp:nvSpPr>
        <dsp:cNvPr id="0" name=""/>
        <dsp:cNvSpPr/>
      </dsp:nvSpPr>
      <dsp:spPr>
        <a:xfrm>
          <a:off x="9908926" y="2545055"/>
          <a:ext cx="1904452" cy="12696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 </a:t>
          </a:r>
          <a:r>
            <a:rPr lang="es-MX" sz="1200" kern="1200" dirty="0"/>
            <a:t>Medidas de Asociación (Estas medidas indican la relación entre dos o más variables)</a:t>
          </a:r>
          <a:endParaRPr lang="es-CO" sz="1200" kern="1200" dirty="0"/>
        </a:p>
      </dsp:txBody>
      <dsp:txXfrm>
        <a:off x="9946112" y="2582241"/>
        <a:ext cx="1830080" cy="1195263"/>
      </dsp:txXfrm>
    </dsp:sp>
    <dsp:sp modelId="{6BAFA10E-5F8C-46CD-B9EC-30A6CD9E789D}">
      <dsp:nvSpPr>
        <dsp:cNvPr id="0" name=""/>
        <dsp:cNvSpPr/>
      </dsp:nvSpPr>
      <dsp:spPr>
        <a:xfrm>
          <a:off x="10815432" y="3814691"/>
          <a:ext cx="91440" cy="5078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7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616EC-6F3B-41EA-8C9C-187FBD08C435}">
      <dsp:nvSpPr>
        <dsp:cNvPr id="0" name=""/>
        <dsp:cNvSpPr/>
      </dsp:nvSpPr>
      <dsp:spPr>
        <a:xfrm>
          <a:off x="9908926" y="4322545"/>
          <a:ext cx="1904452" cy="1269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kern="1200" dirty="0"/>
            <a:t>Covarianza, Correlación</a:t>
          </a:r>
        </a:p>
      </dsp:txBody>
      <dsp:txXfrm>
        <a:off x="9946112" y="4359731"/>
        <a:ext cx="1830080" cy="11952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6265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4236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355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35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160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620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305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285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3103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077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5191F972-65F5-CE25-109E-8027308EB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4A1BE77C-159B-5D80-F387-A235A970D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3F8DFA22-3B80-B14A-7251-92C97C73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DD963527-B9B2-EA2B-0E9B-27E35C7A1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BB920388-965A-3F2B-0BE0-9ECC2028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EC5D10A-2370-E35D-9F25-78B3BE5F7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8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987D83F-23BF-6E1C-F821-A9C5E95EB4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C166D16-B210-E503-E898-32D94F13B2A7}"/>
              </a:ext>
            </a:extLst>
          </p:cNvPr>
          <p:cNvSpPr/>
          <p:nvPr userDrawn="1"/>
        </p:nvSpPr>
        <p:spPr>
          <a:xfrm>
            <a:off x="756500" y="1250731"/>
            <a:ext cx="3710152" cy="7567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F9B0B87-3F50-9F03-0C92-4C0EFBE3FE5A}"/>
              </a:ext>
            </a:extLst>
          </p:cNvPr>
          <p:cNvSpPr/>
          <p:nvPr userDrawn="1"/>
        </p:nvSpPr>
        <p:spPr>
          <a:xfrm>
            <a:off x="1" y="1250731"/>
            <a:ext cx="756500" cy="7567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5A0EAA8-07C5-863A-F497-C8F6AD70B413}"/>
              </a:ext>
            </a:extLst>
          </p:cNvPr>
          <p:cNvSpPr/>
          <p:nvPr userDrawn="1"/>
        </p:nvSpPr>
        <p:spPr>
          <a:xfrm>
            <a:off x="9877647" y="4752387"/>
            <a:ext cx="1350334" cy="1148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3778FE-6C84-2140-B818-8C8DB01240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261" y="1019472"/>
            <a:ext cx="1945134" cy="9880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C0B982-E6DF-3062-E76E-98AA4E8A56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74392" y="827590"/>
            <a:ext cx="1401270" cy="140127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48596AD-4CD2-4860-BEC0-4E4B3D3EFCC7}"/>
              </a:ext>
            </a:extLst>
          </p:cNvPr>
          <p:cNvSpPr/>
          <p:nvPr userDrawn="1"/>
        </p:nvSpPr>
        <p:spPr>
          <a:xfrm>
            <a:off x="913261" y="1019472"/>
            <a:ext cx="1945134" cy="9880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F45E92-CDEE-4356-B950-4A13BA36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-407" t="1492" r="8494" b="2525"/>
          <a:stretch/>
        </p:blipFill>
        <p:spPr>
          <a:xfrm>
            <a:off x="11792412" y="0"/>
            <a:ext cx="367748" cy="457916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27F0B5-DD22-45F5-9D8D-A8E3BB6FCC46}"/>
              </a:ext>
            </a:extLst>
          </p:cNvPr>
          <p:cNvSpPr txBox="1"/>
          <p:nvPr userDrawn="1"/>
        </p:nvSpPr>
        <p:spPr>
          <a:xfrm>
            <a:off x="10303027" y="6133314"/>
            <a:ext cx="1236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" b="1" dirty="0">
                <a:solidFill>
                  <a:schemeClr val="bg1">
                    <a:lumMod val="50000"/>
                  </a:schemeClr>
                </a:solidFill>
              </a:rPr>
              <a:t>G C – F- 004V.10</a:t>
            </a:r>
            <a:endParaRPr lang="es-ES_tradnl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D7BBADC-F0F6-D552-F95D-1D612D564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2DDB0FAA-DF66-CC9D-4737-AFDAB771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21E37E0-9300-55FD-29A8-4D042E3A0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2D178CEA-F600-F467-6F4C-DC411F74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51FE08-E750-6081-10D9-7C1B501FE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5C94F051-A766-052B-11E5-AC644EA78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90784351-402D-4706-E352-B39B5A137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0B858C31-72E4-0EBF-B07B-F769F4D8C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22/08/2024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 dirty="0"/>
              <a:t>Alvaro Pérez Niño - Instructor</a:t>
            </a:r>
          </a:p>
        </p:txBody>
      </p:sp>
      <p:sp>
        <p:nvSpPr>
          <p:cNvPr id="8" name="Marcador de número de diapositiva 4">
            <a:extLst>
              <a:ext uri="{FF2B5EF4-FFF2-40B4-BE49-F238E27FC236}">
                <a16:creationId xmlns:a16="http://schemas.microsoft.com/office/drawing/2014/main" id="{2FA8B232-2A6B-86FF-4B9D-D7BCF97B9E0A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6" r:id="rId14"/>
    <p:sldLayoutId id="2147483675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/>
        </p:nvSpPr>
        <p:spPr>
          <a:xfrm>
            <a:off x="809785" y="1389969"/>
            <a:ext cx="10572429" cy="1597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es-MX" sz="4000" b="1" dirty="0">
                <a:solidFill>
                  <a:schemeClr val="bg2">
                    <a:lumMod val="10000"/>
                  </a:schemeClr>
                </a:solidFill>
                <a:latin typeface="Work Sans" pitchFamily="2" charset="0"/>
                <a:cs typeface="Calibri"/>
                <a:sym typeface="Calibri"/>
              </a:rPr>
              <a:t>Conceptos Estadísticos</a:t>
            </a:r>
            <a:endParaRPr lang="es-CO" sz="4000" b="1" dirty="0">
              <a:solidFill>
                <a:schemeClr val="bg2">
                  <a:lumMod val="10000"/>
                </a:schemeClr>
              </a:solidFill>
              <a:latin typeface="Work Sans" pitchFamily="2" charset="0"/>
              <a:cs typeface="Calibri"/>
              <a:sym typeface="Calibri"/>
            </a:endParaRPr>
          </a:p>
        </p:txBody>
      </p:sp>
      <p:sp>
        <p:nvSpPr>
          <p:cNvPr id="3" name="Google Shape;101;p26"/>
          <p:cNvSpPr txBox="1"/>
          <p:nvPr/>
        </p:nvSpPr>
        <p:spPr>
          <a:xfrm>
            <a:off x="921580" y="4173141"/>
            <a:ext cx="10348839" cy="1078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Work Sans" pitchFamily="2" charset="0"/>
                <a:ea typeface="Calibri"/>
                <a:cs typeface="Calibri"/>
                <a:sym typeface="Calibri"/>
              </a:rPr>
              <a:t>Centro de Servicios y Gestión Empresarial</a:t>
            </a:r>
          </a:p>
          <a:p>
            <a:pPr lvl="0"/>
            <a:r>
              <a:rPr lang="es-ES" sz="2400" dirty="0">
                <a:solidFill>
                  <a:schemeClr val="bg2">
                    <a:lumMod val="10000"/>
                  </a:schemeClr>
                </a:solidFill>
                <a:latin typeface="Work Sans" pitchFamily="2" charset="0"/>
                <a:cs typeface="Calibri"/>
                <a:sym typeface="Calibri"/>
              </a:rPr>
              <a:t>SENA Regional Antioquia</a:t>
            </a:r>
            <a:endParaRPr sz="2400" dirty="0">
              <a:solidFill>
                <a:schemeClr val="bg2">
                  <a:lumMod val="10000"/>
                </a:schemeClr>
              </a:solidFill>
              <a:latin typeface="Work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Tablas y gráficos de frecuencia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797943"/>
            <a:ext cx="106327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j-lt"/>
              </a:rPr>
              <a:t>Tabla de Frecuencia</a:t>
            </a:r>
          </a:p>
          <a:p>
            <a:pPr algn="just"/>
            <a:endParaRPr lang="es-MX" sz="2400" b="1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Frecuencia Absoluta: </a:t>
            </a:r>
            <a:r>
              <a:rPr lang="es-MX" sz="2400" dirty="0">
                <a:latin typeface="+mj-lt"/>
              </a:rPr>
              <a:t>Muestra el número de veces que ocurre cada valor en el conjunto de datos.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Frecuencia Relativa: </a:t>
            </a:r>
            <a:r>
              <a:rPr lang="es-MX" sz="2400" dirty="0">
                <a:latin typeface="+mj-lt"/>
              </a:rPr>
              <a:t>Indica la proporción o porcentaje de veces que ocurre cada valor, calculado como la frecuencia absoluta dividida por el total de observaciones.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Frecuencia Acumulada: </a:t>
            </a:r>
            <a:r>
              <a:rPr lang="es-MX" sz="2400" dirty="0">
                <a:latin typeface="+mj-lt"/>
              </a:rPr>
              <a:t>Suma progresivamente las frecuencias absolutas o relativas, mostrando el total acumulado hasta ese punto en la tabla.</a:t>
            </a:r>
          </a:p>
        </p:txBody>
      </p:sp>
    </p:spTree>
    <p:extLst>
      <p:ext uri="{BB962C8B-B14F-4D97-AF65-F5344CB8AC3E}">
        <p14:creationId xmlns:p14="http://schemas.microsoft.com/office/powerpoint/2010/main" val="295529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Tablas y gráficos de frecuencia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797943"/>
            <a:ext cx="106327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j-lt"/>
              </a:rPr>
              <a:t>Tabla de Frecuencia - Cuantitativos</a:t>
            </a:r>
          </a:p>
          <a:p>
            <a:pPr algn="just"/>
            <a:r>
              <a:rPr lang="es-MX" sz="2400" dirty="0">
                <a:latin typeface="+mj-lt"/>
              </a:rPr>
              <a:t>Supongamos que tenemos un conjunto de datos con las calificaciones de 20 estudiantes en un examen:[7, 8, 9, 10, 7, 8, 9, 6, 7, 8, 7, 9, 6, 10, 8, 9, 7, 8, 9, 10]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49304ED-8D5E-4AB6-8934-CC8AE487C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00100"/>
              </p:ext>
            </p:extLst>
          </p:nvPr>
        </p:nvGraphicFramePr>
        <p:xfrm>
          <a:off x="682132" y="3367603"/>
          <a:ext cx="11157542" cy="316990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582602">
                  <a:extLst>
                    <a:ext uri="{9D8B030D-6E8A-4147-A177-3AD203B41FA5}">
                      <a16:colId xmlns:a16="http://schemas.microsoft.com/office/drawing/2014/main" val="3379838503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3071327330"/>
                    </a:ext>
                  </a:extLst>
                </a:gridCol>
                <a:gridCol w="2498651">
                  <a:extLst>
                    <a:ext uri="{9D8B030D-6E8A-4147-A177-3AD203B41FA5}">
                      <a16:colId xmlns:a16="http://schemas.microsoft.com/office/drawing/2014/main" val="2609937527"/>
                    </a:ext>
                  </a:extLst>
                </a:gridCol>
                <a:gridCol w="2344800">
                  <a:extLst>
                    <a:ext uri="{9D8B030D-6E8A-4147-A177-3AD203B41FA5}">
                      <a16:colId xmlns:a16="http://schemas.microsoft.com/office/drawing/2014/main" val="2562301218"/>
                    </a:ext>
                  </a:extLst>
                </a:gridCol>
                <a:gridCol w="2371061">
                  <a:extLst>
                    <a:ext uri="{9D8B030D-6E8A-4147-A177-3AD203B41FA5}">
                      <a16:colId xmlns:a16="http://schemas.microsoft.com/office/drawing/2014/main" val="2558627703"/>
                    </a:ext>
                  </a:extLst>
                </a:gridCol>
              </a:tblGrid>
              <a:tr h="62678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Calificación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Frecuencia Absoluta (F)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Frecuencia Relativa (FR)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Frecuencia Acumulada (FA)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000" b="1" u="none" strike="noStrike" dirty="0">
                          <a:effectLst/>
                        </a:rPr>
                        <a:t>Frecuencia Acumulada (FRA)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49831"/>
                  </a:ext>
                </a:extLst>
              </a:tr>
              <a:tr h="38760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6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2/20 = 0.10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</a:t>
                      </a:r>
                      <a:endParaRPr lang="es-CO" sz="2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84683"/>
                  </a:ext>
                </a:extLst>
              </a:tr>
              <a:tr h="38760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7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5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5/20 = 0.25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7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</a:t>
                      </a:r>
                      <a:endParaRPr lang="es-CO" sz="2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80753401"/>
                  </a:ext>
                </a:extLst>
              </a:tr>
              <a:tr h="38760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8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5/20 = 0.25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12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</a:t>
                      </a:r>
                      <a:endParaRPr lang="es-CO" sz="2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09931626"/>
                  </a:ext>
                </a:extLst>
              </a:tr>
              <a:tr h="38760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9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5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5/20 = 0.25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17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s-CO" sz="2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6892202"/>
                  </a:ext>
                </a:extLst>
              </a:tr>
              <a:tr h="387601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10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3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3/20 = 0.15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20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</a:t>
                      </a:r>
                      <a:endParaRPr lang="es-CO" sz="2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04753569"/>
                  </a:ext>
                </a:extLst>
              </a:tr>
              <a:tr h="30413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Total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20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1.00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-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MX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s-CO" sz="2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622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19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Tablas y gráficos de frecuencia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637923"/>
            <a:ext cx="1063275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j-lt"/>
              </a:rPr>
              <a:t>Tabla de Frecuencia - Cualitativos</a:t>
            </a:r>
          </a:p>
          <a:p>
            <a:pPr algn="just"/>
            <a:r>
              <a:rPr lang="es-MX" sz="2400" dirty="0">
                <a:latin typeface="+mj-lt"/>
              </a:rPr>
              <a:t>Supongamos que tenemos un conjunto de datos con las preferencias de sabor de helado de 20 personas:[Chocolate, Vainilla, Fresa, Chocolate, Vainilla, Fresa, Chocolate, Vainilla, Fresa, Chocolate, Vainilla, Fresa, Chocolate, Vainilla, Fresa, Chocolate, Vainilla, Fresa, Chocolate, Fresa]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4D1D9EB-8009-427C-8E78-F36FD811D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912396"/>
              </p:ext>
            </p:extLst>
          </p:nvPr>
        </p:nvGraphicFramePr>
        <p:xfrm>
          <a:off x="1851660" y="4064882"/>
          <a:ext cx="8812532" cy="230832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2203133">
                  <a:extLst>
                    <a:ext uri="{9D8B030D-6E8A-4147-A177-3AD203B41FA5}">
                      <a16:colId xmlns:a16="http://schemas.microsoft.com/office/drawing/2014/main" val="1492221771"/>
                    </a:ext>
                  </a:extLst>
                </a:gridCol>
                <a:gridCol w="2203133">
                  <a:extLst>
                    <a:ext uri="{9D8B030D-6E8A-4147-A177-3AD203B41FA5}">
                      <a16:colId xmlns:a16="http://schemas.microsoft.com/office/drawing/2014/main" val="1480687837"/>
                    </a:ext>
                  </a:extLst>
                </a:gridCol>
                <a:gridCol w="2203133">
                  <a:extLst>
                    <a:ext uri="{9D8B030D-6E8A-4147-A177-3AD203B41FA5}">
                      <a16:colId xmlns:a16="http://schemas.microsoft.com/office/drawing/2014/main" val="2668284278"/>
                    </a:ext>
                  </a:extLst>
                </a:gridCol>
                <a:gridCol w="2203133">
                  <a:extLst>
                    <a:ext uri="{9D8B030D-6E8A-4147-A177-3AD203B41FA5}">
                      <a16:colId xmlns:a16="http://schemas.microsoft.com/office/drawing/2014/main" val="840268404"/>
                    </a:ext>
                  </a:extLst>
                </a:gridCol>
              </a:tblGrid>
              <a:tr h="764189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Sabor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Frecuencia Absoluta (F)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Frecuencia Relativa (FR)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Frecuencia Acumulada (FA)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093019"/>
                  </a:ext>
                </a:extLst>
              </a:tr>
              <a:tr h="38603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Chocolate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8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8/20 = 0.40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8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5740502"/>
                  </a:ext>
                </a:extLst>
              </a:tr>
              <a:tr h="38603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Vainilla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6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6/20 = 0.30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14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7091813"/>
                  </a:ext>
                </a:extLst>
              </a:tr>
              <a:tr h="38603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Fresa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>
                          <a:effectLst/>
                        </a:rPr>
                        <a:t>6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6/20 = 0.30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20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81887193"/>
                  </a:ext>
                </a:extLst>
              </a:tr>
              <a:tr h="386034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>
                          <a:effectLst/>
                        </a:rPr>
                        <a:t>Total</a:t>
                      </a:r>
                      <a:endParaRPr lang="es-CO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20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b="1" u="none" strike="noStrike" dirty="0">
                          <a:effectLst/>
                        </a:rPr>
                        <a:t>1.00</a:t>
                      </a:r>
                      <a:endParaRPr lang="es-CO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2000" u="none" strike="noStrike" dirty="0">
                          <a:effectLst/>
                        </a:rPr>
                        <a:t>-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1198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0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Tablas y gráficos de frecuencia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740793"/>
            <a:ext cx="106327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j-lt"/>
              </a:rPr>
              <a:t>Un gráfico de frecuencia:</a:t>
            </a:r>
          </a:p>
          <a:p>
            <a:pPr algn="just"/>
            <a:endParaRPr lang="es-MX" sz="2400" b="1" dirty="0">
              <a:latin typeface="+mj-lt"/>
            </a:endParaRPr>
          </a:p>
          <a:p>
            <a:pPr algn="just"/>
            <a:r>
              <a:rPr lang="es-MX" sz="2400" dirty="0">
                <a:latin typeface="+mj-lt"/>
              </a:rPr>
              <a:t>Es una representación visual de la tabla de frecuencia. Los dos tipos más comunes son:</a:t>
            </a:r>
          </a:p>
          <a:p>
            <a:pPr algn="just"/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Histograma: </a:t>
            </a:r>
            <a:r>
              <a:rPr lang="es-MX" sz="2400" dirty="0">
                <a:latin typeface="+mj-lt"/>
              </a:rPr>
              <a:t>Es un gráfico de barras que muestra la frecuencia de datos agrupados en intervalos (para datos continuos o discretos). Es útil para visualizar la distribución de datos en categorías.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Diagrama de Barras: </a:t>
            </a:r>
            <a:r>
              <a:rPr lang="es-MX" sz="2400" dirty="0">
                <a:latin typeface="+mj-lt"/>
              </a:rPr>
              <a:t>Similar al histograma, pero se utiliza principalmente para datos categóricos (no numéricos), donde cada categoría tiene su propia barra.</a:t>
            </a:r>
          </a:p>
        </p:txBody>
      </p:sp>
    </p:spTree>
    <p:extLst>
      <p:ext uri="{BB962C8B-B14F-4D97-AF65-F5344CB8AC3E}">
        <p14:creationId xmlns:p14="http://schemas.microsoft.com/office/powerpoint/2010/main" val="405983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00570" y="1041400"/>
            <a:ext cx="4850130" cy="1612900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Tablas y gráficos de frecuencia</a:t>
            </a:r>
            <a:endParaRPr lang="es-CO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7189471" y="2967335"/>
            <a:ext cx="4761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j-lt"/>
              </a:rPr>
              <a:t>Gráfico de frecuencia - Histograma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CF9CAA39-09E1-437A-AAB2-6B9D6ACB0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252710"/>
              </p:ext>
            </p:extLst>
          </p:nvPr>
        </p:nvGraphicFramePr>
        <p:xfrm>
          <a:off x="519430" y="317500"/>
          <a:ext cx="6249670" cy="614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272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00570" y="1041400"/>
            <a:ext cx="4850130" cy="1612900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Tablas y gráficos de frecuencia</a:t>
            </a:r>
            <a:endParaRPr lang="es-CO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7189471" y="2967335"/>
            <a:ext cx="47612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b="1" dirty="0">
                <a:latin typeface="+mj-lt"/>
              </a:rPr>
              <a:t>Gráfico de frecuencia - Histograma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962ADD31-58B9-4270-881C-AA1F791C55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272782"/>
              </p:ext>
            </p:extLst>
          </p:nvPr>
        </p:nvGraphicFramePr>
        <p:xfrm>
          <a:off x="368300" y="266700"/>
          <a:ext cx="6604000" cy="627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493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96ED4-85C2-4E24-99AB-3524E574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Indicadores estadísticos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3C1D4D-498E-4118-950B-773C170A968F}"/>
              </a:ext>
            </a:extLst>
          </p:cNvPr>
          <p:cNvSpPr txBox="1"/>
          <p:nvPr/>
        </p:nvSpPr>
        <p:spPr>
          <a:xfrm>
            <a:off x="895350" y="2333189"/>
            <a:ext cx="104013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+mj-lt"/>
              </a:rPr>
              <a:t>Los indicadores estadísticos son medidas cuantitativas que resumen y describen las características principales de un conjunto de datos. </a:t>
            </a:r>
          </a:p>
          <a:p>
            <a:pPr algn="just"/>
            <a:endParaRPr lang="es-MX" sz="2800" dirty="0">
              <a:latin typeface="+mj-lt"/>
            </a:endParaRPr>
          </a:p>
          <a:p>
            <a:pPr algn="just"/>
            <a:r>
              <a:rPr lang="es-MX" sz="2800" dirty="0">
                <a:latin typeface="+mj-lt"/>
              </a:rPr>
              <a:t>Estos indicadores son esenciales en la estadística descriptiva para proporcionar información clara y comprensible sobre la distribución, tendencia y variabilidad de los datos. </a:t>
            </a:r>
            <a:endParaRPr lang="es-CO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296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DEF3C54-998D-4260-98A0-58B080545B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379714"/>
              </p:ext>
            </p:extLst>
          </p:nvPr>
        </p:nvGraphicFramePr>
        <p:xfrm>
          <a:off x="216906" y="249126"/>
          <a:ext cx="11819150" cy="635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CD860218-14FA-4BCA-ABA6-127DF92E7479}"/>
              </a:ext>
            </a:extLst>
          </p:cNvPr>
          <p:cNvSpPr txBox="1">
            <a:spLocks/>
          </p:cNvSpPr>
          <p:nvPr/>
        </p:nvSpPr>
        <p:spPr>
          <a:xfrm>
            <a:off x="563526" y="418289"/>
            <a:ext cx="4072269" cy="13467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Indicadores estadísticos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12494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7;p28">
            <a:extLst>
              <a:ext uri="{FF2B5EF4-FFF2-40B4-BE49-F238E27FC236}">
                <a16:creationId xmlns:a16="http://schemas.microsoft.com/office/drawing/2014/main" id="{EF1A608B-7D38-4508-8FEA-F969777AA377}"/>
              </a:ext>
            </a:extLst>
          </p:cNvPr>
          <p:cNvSpPr txBox="1"/>
          <p:nvPr/>
        </p:nvSpPr>
        <p:spPr>
          <a:xfrm>
            <a:off x="1310881" y="4311767"/>
            <a:ext cx="10673224" cy="144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MX" sz="5400" b="1" dirty="0">
                <a:solidFill>
                  <a:srgbClr val="FFFFFF"/>
                </a:solidFill>
                <a:latin typeface="Work Sans Light" pitchFamily="2" charset="0"/>
                <a:ea typeface="Calibri"/>
                <a:cs typeface="Calibri" panose="020F0502020204030204" pitchFamily="34" charset="0"/>
                <a:sym typeface="Calibri"/>
              </a:rPr>
              <a:t>Practicas de Python</a:t>
            </a:r>
          </a:p>
          <a:p>
            <a:pPr lvl="0" algn="ctr">
              <a:lnSpc>
                <a:spcPct val="115000"/>
              </a:lnSpc>
            </a:pPr>
            <a:r>
              <a:rPr lang="es-ES" sz="4000" i="1" dirty="0">
                <a:solidFill>
                  <a:srgbClr val="FFFFFF"/>
                </a:solidFill>
                <a:latin typeface="Work Sans Light" pitchFamily="2" charset="0"/>
                <a:ea typeface="Calibri"/>
                <a:cs typeface="Calibri" panose="020F0502020204030204" pitchFamily="34" charset="0"/>
                <a:sym typeface="Calibri"/>
              </a:rPr>
              <a:t>Estadística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CB703C-86E3-4980-ACEC-D3AAB88B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5" y="3760470"/>
            <a:ext cx="4135505" cy="25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95154" y="3873799"/>
            <a:ext cx="98138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algn="ctr"/>
            <a:r>
              <a:rPr lang="es-ES" sz="1600" b="1" dirty="0">
                <a:solidFill>
                  <a:schemeClr val="bg1"/>
                </a:solidFill>
                <a:latin typeface="Work Sans Light" pitchFamily="2" charset="0"/>
              </a:rPr>
              <a:t>Presentó</a:t>
            </a:r>
            <a:r>
              <a:rPr lang="es-ES" sz="1600" dirty="0">
                <a:solidFill>
                  <a:schemeClr val="bg1"/>
                </a:solidFill>
                <a:latin typeface="Work Sans Light" pitchFamily="2" charset="0"/>
              </a:rPr>
              <a:t>: Alvaro Pérez Niño</a:t>
            </a:r>
          </a:p>
          <a:p>
            <a:pPr marL="36000" algn="ctr"/>
            <a:r>
              <a:rPr lang="es-ES" sz="1600" dirty="0">
                <a:solidFill>
                  <a:schemeClr val="bg1"/>
                </a:solidFill>
                <a:latin typeface="Work Sans Light" pitchFamily="2" charset="0"/>
              </a:rPr>
              <a:t>Instructor Técnico</a:t>
            </a:r>
          </a:p>
          <a:p>
            <a:pPr marL="36000" algn="ctr"/>
            <a:r>
              <a:rPr lang="es-ES" sz="1600" b="1" dirty="0">
                <a:solidFill>
                  <a:schemeClr val="bg1"/>
                </a:solidFill>
                <a:latin typeface="Work Sans Light" pitchFamily="2" charset="0"/>
              </a:rPr>
              <a:t>Correo</a:t>
            </a:r>
            <a:r>
              <a:rPr lang="es-ES" sz="1600" dirty="0">
                <a:solidFill>
                  <a:schemeClr val="bg1"/>
                </a:solidFill>
                <a:latin typeface="Work Sans Light" pitchFamily="2" charset="0"/>
              </a:rPr>
              <a:t>: aperezn@misena.edu.co</a:t>
            </a:r>
          </a:p>
          <a:p>
            <a:pPr marL="36000" algn="ctr"/>
            <a:r>
              <a:rPr lang="es-CO" sz="1600" dirty="0">
                <a:solidFill>
                  <a:schemeClr val="bg1"/>
                </a:solidFill>
                <a:latin typeface="Work Sans Light" pitchFamily="2" charset="0"/>
              </a:rPr>
              <a:t>http://centrodeserviciosygestionempresarial.blogspot.com/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28">
            <a:extLst>
              <a:ext uri="{FF2B5EF4-FFF2-40B4-BE49-F238E27FC236}">
                <a16:creationId xmlns:a16="http://schemas.microsoft.com/office/drawing/2014/main" id="{DC46A769-21E0-1F86-725A-1BD32FBA684F}"/>
              </a:ext>
            </a:extLst>
          </p:cNvPr>
          <p:cNvSpPr txBox="1"/>
          <p:nvPr/>
        </p:nvSpPr>
        <p:spPr>
          <a:xfrm>
            <a:off x="951086" y="4471768"/>
            <a:ext cx="10673224" cy="144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s-MX" sz="5400" b="1" dirty="0">
                <a:solidFill>
                  <a:srgbClr val="FFFFFF"/>
                </a:solidFill>
                <a:latin typeface="Work Sans Light" pitchFamily="2" charset="0"/>
                <a:ea typeface="Calibri"/>
                <a:cs typeface="Calibri" panose="020F0502020204030204" pitchFamily="34" charset="0"/>
                <a:sym typeface="Calibri"/>
              </a:rPr>
              <a:t>Estadística Descriptiva</a:t>
            </a:r>
            <a:endParaRPr lang="es-ES" sz="5400" b="1" dirty="0">
              <a:solidFill>
                <a:srgbClr val="FFFFFF"/>
              </a:solidFill>
              <a:latin typeface="Work Sans Light" pitchFamily="2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988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Estadística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874430"/>
            <a:ext cx="63398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800" dirty="0">
                <a:latin typeface="+mj-lt"/>
              </a:rPr>
              <a:t>La estadística es la ciencia que se encarga de recopilar, organizar, procesar, analizar e interpretar datos con el fin de deducir las características de un grupo o población objetivo, su importancia radica en que es una fuente de información altamente confiable para la toma de decisiones. Ocaña-</a:t>
            </a:r>
            <a:r>
              <a:rPr lang="es-MX" sz="2800" dirty="0" err="1">
                <a:latin typeface="+mj-lt"/>
              </a:rPr>
              <a:t>Riola</a:t>
            </a:r>
            <a:r>
              <a:rPr lang="es-MX" sz="2800" dirty="0">
                <a:latin typeface="+mj-lt"/>
              </a:rPr>
              <a:t>, R. (2017)</a:t>
            </a:r>
            <a:endParaRPr lang="es-MX" sz="2800" b="1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048DB0-2BE8-402E-BB95-E1529EA7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20" y="2749152"/>
            <a:ext cx="441960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8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8C6EA3-7AC1-4E5F-9F8C-191D49D5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156210"/>
            <a:ext cx="10619232" cy="40843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681C310-3B72-492F-B48C-4AB147A473E2}"/>
              </a:ext>
            </a:extLst>
          </p:cNvPr>
          <p:cNvSpPr txBox="1"/>
          <p:nvPr/>
        </p:nvSpPr>
        <p:spPr>
          <a:xfrm>
            <a:off x="3391853" y="4080510"/>
            <a:ext cx="81981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/>
              <a:t>Población: </a:t>
            </a:r>
            <a:r>
              <a:rPr lang="es-MX" sz="2400" dirty="0"/>
              <a:t>Total de elementos bajo estudio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/>
              <a:t>Muestra: </a:t>
            </a:r>
            <a:r>
              <a:rPr lang="es-MX" sz="2400" dirty="0"/>
              <a:t>Subconjunto de elementos de la población (debería ser representativo de la población)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/>
              <a:t>Individuos: </a:t>
            </a:r>
            <a:r>
              <a:rPr lang="es-MX" sz="2400" dirty="0"/>
              <a:t>Elementos individuales de la población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/>
              <a:t>Variables: </a:t>
            </a:r>
            <a:r>
              <a:rPr lang="es-MX" sz="2400" dirty="0"/>
              <a:t>Características de los individuos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84984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Tipos de Estadísticas</a:t>
            </a:r>
            <a:endParaRPr lang="es-CO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FC5E567-8D8C-44EA-8694-2A36DD5A6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165144"/>
              </p:ext>
            </p:extLst>
          </p:nvPr>
        </p:nvGraphicFramePr>
        <p:xfrm>
          <a:off x="434340" y="1794510"/>
          <a:ext cx="11189970" cy="4698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53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Estadística Descriptiva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914402" y="2167274"/>
            <a:ext cx="652271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+mj-lt"/>
              </a:rPr>
              <a:t>La estadística descriptiva es una rama de la estadística que se encarga de </a:t>
            </a:r>
            <a:r>
              <a:rPr lang="es-MX" sz="2400" b="1" dirty="0">
                <a:latin typeface="+mj-lt"/>
              </a:rPr>
              <a:t>recopilar, organizar, analizar y presentar datos </a:t>
            </a:r>
            <a:r>
              <a:rPr lang="es-MX" sz="2400" dirty="0">
                <a:latin typeface="+mj-lt"/>
              </a:rPr>
              <a:t>de manera que se puedan describir y resumir sus principales características. </a:t>
            </a:r>
          </a:p>
          <a:p>
            <a:pPr algn="just"/>
            <a:endParaRPr lang="es-MX" sz="2400" dirty="0">
              <a:latin typeface="+mj-lt"/>
            </a:endParaRPr>
          </a:p>
          <a:p>
            <a:pPr algn="just"/>
            <a:r>
              <a:rPr lang="es-MX" sz="2400" dirty="0">
                <a:latin typeface="+mj-lt"/>
              </a:rPr>
              <a:t>Es la base para cualquier análisis de datos, ya que proporciona una visión general del comportamiento de los datos antes de aplicar métodos más avanzados.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6F96CD-CAC7-47B3-9680-BED271BB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20" y="2287901"/>
            <a:ext cx="4202430" cy="354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76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Tipos de variables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621156"/>
            <a:ext cx="106327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+mj-lt"/>
              </a:rPr>
              <a:t>Las variables se pueden clasificar como:</a:t>
            </a:r>
          </a:p>
          <a:p>
            <a:pPr algn="just"/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Cualitativas: </a:t>
            </a:r>
            <a:r>
              <a:rPr lang="es-MX" sz="2400" dirty="0">
                <a:latin typeface="+mj-lt"/>
              </a:rPr>
              <a:t>corresponde a características que pueden tomar como valores palabras. Pueden ser medidas en escala nominal u ordinal.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Cuantitativas: </a:t>
            </a:r>
            <a:r>
              <a:rPr lang="es-MX" sz="2400" dirty="0">
                <a:latin typeface="+mj-lt"/>
              </a:rPr>
              <a:t>corresponden a valores numéricos que representan una característica del objeto o individuo observado. Pueden tener escala de intervalo o de razón. A su vez estas variables se pueden clasificar como: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Discretas: </a:t>
            </a:r>
            <a:r>
              <a:rPr lang="es-MX" sz="2400" dirty="0">
                <a:latin typeface="+mj-lt"/>
              </a:rPr>
              <a:t>se caracteriza por que están relacionadas con el conteo y por lo general empiezan por: número de…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s-MX" sz="2400" b="1" dirty="0">
                <a:latin typeface="+mj-lt"/>
              </a:rPr>
              <a:t>Continuas: </a:t>
            </a:r>
            <a:r>
              <a:rPr lang="es-MX" sz="2400" dirty="0">
                <a:latin typeface="+mj-lt"/>
              </a:rPr>
              <a:t>estas variables se originan en la medición y pueden tomar cualquier valor real</a:t>
            </a:r>
          </a:p>
        </p:txBody>
      </p:sp>
    </p:spTree>
    <p:extLst>
      <p:ext uri="{BB962C8B-B14F-4D97-AF65-F5344CB8AC3E}">
        <p14:creationId xmlns:p14="http://schemas.microsoft.com/office/powerpoint/2010/main" val="423638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Tipos de variables</a:t>
            </a:r>
            <a:endParaRPr lang="es-CO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43415C11-55F6-4782-B3BB-F374FA403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327075"/>
              </p:ext>
            </p:extLst>
          </p:nvPr>
        </p:nvGraphicFramePr>
        <p:xfrm>
          <a:off x="434340" y="1794510"/>
          <a:ext cx="11189970" cy="4698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5120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8FF4C-56E9-43CF-B97F-1E0A601C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solidFill>
                  <a:schemeClr val="bg1"/>
                </a:solidFill>
              </a:rPr>
              <a:t>Tablas y gráficos de frecuencia</a:t>
            </a:r>
            <a:endParaRPr lang="es-CO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0102FC9-6566-4E61-BE20-DBF65E3AE879}"/>
              </a:ext>
            </a:extLst>
          </p:cNvPr>
          <p:cNvSpPr txBox="1"/>
          <p:nvPr/>
        </p:nvSpPr>
        <p:spPr>
          <a:xfrm>
            <a:off x="838200" y="1797943"/>
            <a:ext cx="1063275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2400" dirty="0">
                <a:latin typeface="+mj-lt"/>
              </a:rPr>
              <a:t>Las tablas y gráficos de frecuencia son herramientas fundamentales en la estadística descriptiva para visualizar y comprender la distribución de los datos. </a:t>
            </a:r>
          </a:p>
          <a:p>
            <a:pPr algn="just"/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Una tabla de frecuencia organiza los datos en categorías o intervalos, mostrando el número de veces que ocurre cada valor o rango de valores.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MX" sz="2400" dirty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Un gráfico de frecuencia es una representación visual de la tabla de frecuencia. Los dos tipos más comunes son Histograma y Diagrama de Barras</a:t>
            </a:r>
          </a:p>
        </p:txBody>
      </p:sp>
    </p:spTree>
    <p:extLst>
      <p:ext uri="{BB962C8B-B14F-4D97-AF65-F5344CB8AC3E}">
        <p14:creationId xmlns:p14="http://schemas.microsoft.com/office/powerpoint/2010/main" val="29627373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Work Sans"/>
        <a:ea typeface=""/>
        <a:cs typeface=""/>
      </a:majorFont>
      <a:minorFont>
        <a:latin typeface="Work Sans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6861</TotalTime>
  <Words>1079</Words>
  <Application>Microsoft Office PowerPoint</Application>
  <PresentationFormat>Panorámica</PresentationFormat>
  <Paragraphs>160</Paragraphs>
  <Slides>19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Estadística</vt:lpstr>
      <vt:lpstr>Presentación de PowerPoint</vt:lpstr>
      <vt:lpstr>Tipos de Estadísticas</vt:lpstr>
      <vt:lpstr>Estadística Descriptiva</vt:lpstr>
      <vt:lpstr>Tipos de variables</vt:lpstr>
      <vt:lpstr>Tipos de variables</vt:lpstr>
      <vt:lpstr>Tablas y gráficos de frecuencia</vt:lpstr>
      <vt:lpstr>Tablas y gráficos de frecuencia</vt:lpstr>
      <vt:lpstr>Tablas y gráficos de frecuencia</vt:lpstr>
      <vt:lpstr>Tablas y gráficos de frecuencia</vt:lpstr>
      <vt:lpstr>Tablas y gráficos de frecuencia</vt:lpstr>
      <vt:lpstr>Tablas y gráficos de frecuencia</vt:lpstr>
      <vt:lpstr>Tablas y gráficos de frecuencia</vt:lpstr>
      <vt:lpstr>Indicadores estadísticos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APEREZN</cp:lastModifiedBy>
  <cp:revision>470</cp:revision>
  <dcterms:created xsi:type="dcterms:W3CDTF">2020-10-01T23:51:28Z</dcterms:created>
  <dcterms:modified xsi:type="dcterms:W3CDTF">2024-08-22T15:53:04Z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